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64" r:id="rId3"/>
    <p:sldId id="273" r:id="rId4"/>
    <p:sldId id="274" r:id="rId5"/>
    <p:sldId id="278" r:id="rId6"/>
    <p:sldId id="279" r:id="rId7"/>
    <p:sldId id="280" r:id="rId8"/>
    <p:sldId id="281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>
        <p:scale>
          <a:sx n="82" d="100"/>
          <a:sy n="82" d="100"/>
        </p:scale>
        <p:origin x="492" y="5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26:26.16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2290 5460 164 0,'7'-16'63'0,"-7"16"-49"0,0-6 16 0,0 6 5 0,0 0 1 15,0 0 0-15,0 0-6 16,0 0-4-16,0-3-14 16,-4-3 3-16,4 6 5 0,0-4 0 15,-3-2 3-15,3 6-9 16,-8 10-3-16,-2-1 7 15,-4 13 3-15,-7 12-5 16,-4 17 1-16,-7 14-8 16,0 1-1-16,-10 3-4 15,3 0-1-15,8 10-1 16,-8 2-2-16,7-2-2 0,4-14 1 16,7-11-1-16,3-10 0 15,7-13 0-15,1-9 0 16,3-10 0-16,3-5 0 15,4-7-22-15,4-10-10 16,-1-9-64-16,11 1-28 16</inkml:trace>
  <inkml:trace contextRef="#ctx0" brushRef="#br0" timeOffset="374.281">1824 5588 232 0,'-4'-28'88'0,"4"22"-69"0,0 3 8 15,0 3-1-15,0 3-5 16,4 3 2-16,-1 7-2 15,4 2 2-15,1 7-13 16,2 7 10-16,4 2 3 0,7 13 4 16,4-3 3-16,0-1-7 15,10 14-2-15,7 5-10 16,-3 13-4-16,-7-18-7 0,10 15 0 16,1-10 0-16,-15-12 0 15,0 0-3-15,-3-9 2 16,-1-10 3-16,-6-6 1 15,-4 0-50-15,0-6-22 16,0-4-98 0</inkml:trace>
  <inkml:trace contextRef="#ctx0" brushRef="#br0" timeOffset="617.03">2575 5974 348 0,'-10'-6'132'0,"6"6"-103"0,1 0-1 16,3 0-9-16,0 6-17 15,0 7 0-15,3 9-4 16,1 6 0-16,3 9 2 15,0 1-36-15,0 0-15 0,3-1-91 16</inkml:trace>
  <inkml:trace contextRef="#ctx0" brushRef="#br0" timeOffset="800.233">2445 5610 164 0,'-7'-15'63'0,"7"15"-49"0,7 3-2 0,-4 0-2 15,11 3-18-15,4 4-5 16,7 12-57-16,6 6-24 16</inkml:trace>
  <inkml:trace contextRef="#ctx0" brushRef="#br0" timeOffset="1125.458">2903 6100 252 0,'-7'3'96'0,"0"6"-75"0,-3 7 23 0,3-7 5 0,0 1-20 15,0-1-3-15,-1 0-16 16,1-2-4-16,0-1-4 16,0-12 7-16,4-4 4 0,-1-15 5 15,1-9 3-15,3-13 0 16,3-3-1-16,1-16-6 15,3-3-1-15,3 0-4 16,1 9 2-16,3 7-6 16,7 18-1-16,0 17-4 15,4 24-1-15,7 22 1 16,3 22 2-16,4-3-1 16,-7 7-1-16,3 5-10 15,0 7-4-15,-7-3-20 0,-3-7-5 16,-4-3-13-16,-3-12-3 15,-4-9-32-15,0-4-14 16,-3-6-8 0</inkml:trace>
  <inkml:trace contextRef="#ctx0" brushRef="#br0" timeOffset="1406.046">3277 5338 356 0,'-3'-25'134'0,"-1"21"-104"16,4-2 9-16,0 6 10 16,4 10-19-16,3 15-13 15,0 6-8-15,3 10-6 16,1 21-5-16,7 11 1 0,3 2 1 15,4 3 2-15,6 4-21 16,-2 6-9-16,2-1-26 16,-2-8-11-16,-5-13 2 15,-6-13 2-15,-8-15-58 16</inkml:trace>
  <inkml:trace contextRef="#ctx0" brushRef="#br0" timeOffset="1638.833">3161 5849 352 0,'7'15'132'0,"0"-11"-103"0,14-4 16 0,-10-4 2 16,6 1-24-16,5-3-7 15,9 0-10-15,1-1-5 16,10-2 0-16,11 9-4 0,-3-3 2 15,3-3-23-15,-4 6-10 0,0-3-48 16,1-4-22-16,-8 4-34 16</inkml:trace>
  <inkml:trace contextRef="#ctx0" brushRef="#br0" timeOffset="2835.034">7140 4936 192 0,'4'-3'71'0,"-4"3"-55"0,0 6 13 16,0 4 4-16,0 2-6 15,0 7-1-15,0 6-3 16,0 4-3-16,0 14-10 16,0 4 2-16,7 4 2 0,-4 5-3 15,1 4-1-15,-1 12-4 16,4 25-1-16,4 6 1 16,0 23 1-16,-1 24-3 15,1 4-3-15,-1 34 0 16,1 0 1-16,3 35-1 0,4-10 2 15,3 32-2-15,4-1-1 16,6 20-2-16,5 21 1 16,-1 0 1-16,0 19 2 15,0 10-1-15,4-7-1 16,-7 22 1-16,3 19 1 16,4-3-3-16,3 0 0 15,4 16 1-15,4 15 2 16,-1 4-3-16,0-20 0 15,-3 4 1-15,-3 3 0 16,-5-19 0-16,5-19 2 16,-1 3-1-16,0-37-1 15,1 0-2-15,-1-35 1 16,-3 0 1-16,0-47 0 0,-11-24-11 16,0 11-5-16,-7-46-43 15,-7-47-19-15</inkml:trace>
  <inkml:trace contextRef="#ctx0" brushRef="#br0" timeOffset="3886.563">896 7567 196 0,'14'-6'74'0,"-7"-1"-58"0,7-2 9 0,-10 6 2 15,6-3-5-15,12-1-1 16,6 1-5-16,14 3-2 16,1 3-8-16,9 6 0 0,-2 4 4 15,10-1-4-15,7 4-1 16,17 2 4-16,5 1 4 15,6 0-1-15,18-4 1 16,17-6 4-16,4-2 3 16,22-8-1-16,13-2-2 15,0-6-7-15,29-4-2 16,-15 0-4-16,32 1-3 16,-10-1 0-16,24 3-1 0,-3 1 2 15,21 6 1-15,-7 2-4 16,14 8 1-16,0 2 4 15,7 3 2-15,14 1 2 16,-10 2 2-16,24 1-3 16,-7 2 1-16,8 1-3 15,9 6 0-15,-94-9-3 16,120 9 1-16,-1 3 0 16,-20-3 1-16,6-7 2 15,-3-2 3-15,-11 2 2 16,15-5 1-16,-15-1-2 15,0-6-1-15,57 7-3 16,-35-7 1-16,-8 0 0 0,-35-3 3 16,4 0-10-16,-29-3-4 15,1-3 2-15,-32-1 0 16,-11-2 2-16,-11 9 0 16,-27-3 0-16,-19 6 0 15,-17 3 0-15,-21-3 0 16,-21 7-18-16,-21-1-8 15,-19 1-24-15,-13-1-11 16,-21 0-38-16,-11 1-15 16,-14-7-16-1</inkml:trace>
  <inkml:trace contextRef="#ctx0" brushRef="#br0" timeOffset="4592.238">8082 5805 264 0,'-3'-3'99'0,"-1"6"-77"0,1-3 11 16,-1 6 0-16,4-3-5 15,0 13 1-15,4 0-5 16,-1 9-3-16,8 9-11 0,3 10-2 15,7 13-1-15,14 2-1 0,4 7-1 16,7-10-3-16,3 1-2 16,1-4 1-1,-4 0-1-15,-1-2 0 0,-6-4 2 16,0-7-1-16,-4-5-1 16,-6-7-28-16,-1-6-11 15,-7-9-47-15,4-7-18 16,-4-6-16-1</inkml:trace>
  <inkml:trace contextRef="#ctx0" brushRef="#br0" timeOffset="4906.721">8707 5592 284 0,'0'-22'107'0,"-4"22"-83"0,4 3 4 0,0 6-2 0,0 19-8 16,0 19-1-16,-3 13-1 15,-1 9 0-15,0 41-8 16,1 12-3-16,-1 22-1 0,1 19-2 16,3 19-2-16,0 13 1 15,3-10 1-15,1-4-3 16,-1-8 0-16,5-23 1 15,-1-30 0-15,0-23 0 16,3-22 0-16,1-19-29 16,-4-18-10-16,0-19-56 0,3-16-24 15,-2-22 12 1</inkml:trace>
  <inkml:trace contextRef="#ctx0" brushRef="#br0" timeOffset="5176.335">9091 6266 248 0,'-7'-25'93'0,"4"15"-72"0,-1-2 18 15,4 12 5-15</inkml:trace>
  <inkml:trace contextRef="#ctx0" brushRef="#br0" timeOffset="5298.37">9077 6234 495 0,'4'19'27'0,"3"6"-14"16,0 4-7-16,3 14-2 0,4 8-2 0,0 8 1 16,4 7-4-16,0-6 0 15,3 2-39-15,-3-8-15 16,-1-4-85 0</inkml:trace>
  <inkml:trace contextRef="#ctx0" brushRef="#br0" timeOffset="5483.284">9052 5588 192 0,'0'-25'74'0,"0"35"-58"0,4 9-4 0,-1-4-6 0,4 14-9 15,8 5 2-15,9 16-6 16,11 0 0-16,11 13-72 15,7 34-32-15</inkml:trace>
  <inkml:trace contextRef="#ctx0" brushRef="#br0" timeOffset="5748.313">9518 6504 272 0,'7'44'101'0,"-11"-25"-78"0,1 0 11 16,3-10-1-16,-4-3-12 16,1-6 1-16,-4-6-11 15,0-13-4-15,3 0-4 16,1-9 4-16,-1-6 5 0,4-10 0 15,4-10 1-15,3-11-3 16,7-4 1-16,4 6-2 16,3 13 0-16,7 15-5 15,7 16-3-15,4 23 0 0,7 27 1 16,0 16-1-16,-4 6-1 16,0 7 1-16,-3 3 1 15,-4 6-8-15,-3 3-3 16,-4-10-24-16,-6-8-11 15,-5-10-21-15,-3-10-10 16,4-12-52 0</inkml:trace>
  <inkml:trace contextRef="#ctx0" brushRef="#br0" timeOffset="6168.36">10086 5482 292 0,'-7'-10'110'0,"3"4"-86"0,1 0 20 0,-1 3 5 15,1 3-12-15,-1-3 8 16,8 12-17 0,3 10-15-16,7 25-4 0,7 22 1 15,7 12-6-15,4 16-2 16,7 28-1-16,3 4-1 15,1 2-14-15,-1 7-3 16,-7-9-15-16,-3-17-6 16,-7-18 8-16,-8-19 2 15,-3-18-10-15,-7-20-5 16,-3-15-85 0</inkml:trace>
  <inkml:trace contextRef="#ctx0" brushRef="#br0" timeOffset="6379.455">9959 6037 344 0,'7'19'129'0,"0"-10"-100"0,11 0 15 16,-8-9 1-16,11 0-19 16,22-9-4-16,6 0-11 15,11-1-5-15,0 4-3 16,0 3-9-16,7 0-4 0,4 6-30 15,-1 0-13-15,-6 3-28 16,-8 1-10-16,-14 2-37 16</inkml:trace>
  <inkml:trace contextRef="#ctx0" brushRef="#br0" timeOffset="7534.302">4304 5159 164 0,'0'-47'63'0,"0"34"-49"0,0-5 7 0,0 11 2 0,0 1 1 15,0 3 3-15,0 0 3 16,0 3 1-16,-4 6-16 16,-3 13-2-16,4 15-2 0,-4 13 0 15,0 19 1-15,0 9-2 16,-4 23 1-16,8 11 0 16,3 11 3-16,10 27-7 15,4 0-2-15,4-3-3 16,17 16 1-16,7-12-4 15,8-13 0-15,-1-16 3 16,1-10 1-16,-12-18-12 16,1-9-4-16,-3-22-23 15,-1-17-9-15,-3-14-82 16</inkml:trace>
  <inkml:trace contextRef="#ctx0" brushRef="#br0" timeOffset="8059.956">5828 5030 208 0,'25'-6'77'0,"-8"12"-60"0,11-2 13 16,-13 5 1-16,2 7-3 0,8 12 1 16,7 16-8-16,6 12-2 15,-2 7-11-15,3 12-1 0,-1 25 0 16,1 10-3-16,-4 0-3 15,-3 28 0-15,0 0 1 16,-18-6-1-16,-3 6 2 16,-4 6-2-16,0-19 2 15,-4-25-4-15,-3-15 0 16,0-19-37-16,-3-16-14 16,6-9-73-1</inkml:trace>
  <inkml:trace contextRef="#ctx0" brushRef="#br0" timeOffset="8705.692">5263 6181 200 0,'11'-25'74'0,"-11"19"-58"16,4 3 14-16,-1 6 1 0,1 9-1 16,3 13 2-16,0 7-6 15,7 15-4-15,-4 3-12 16,1 25 2-16,-4 13 4 0,0-7-4 15,-3-5-2-15,-4-4-5 16,0-6-2-16,-4-4-1 16,1-5 1-16,3-13-2 15,0-10-1-15,0-15-6 16,0-10-1-16,3-12-30 16,1-3-11-16,-1-3-72 15,4-4-43 1,4-3 71-16</inkml:trace>
  <inkml:trace contextRef="#ctx0" brushRef="#br0" timeOffset="11362.766">5680 5654 156 0,'-4'-31'57'0,"1"18"-44"0,-1-5 7 0,1 11 1 16,3-5-2-16,-4 2 1 16,1 1 0-16,-1 6 2 15,1-3-12-15,-1 2 3 0,0-2 3 16,-6 12-2-16,3-2 2 16,0 14-3-16,0 11 0 15,0 11-1-15,0 7 0 16,0 10-2-16,3-1 1 15,0 16-4-15,4 13 1 16,4 3-3-16,3-3 0 16,4-7-3-16,-1 7 1 15,4-4-2-15,8-6 2 16,-5-9 4-16,8-16 6 16,7-21 4-16,13-20 4 15,-6-18-2-15,7-17-2 16,0-11-5-16,-11-7 0 0,-3-28-1 15,-7-19 1-15,-4-6-4 16,-7-7-3-16,-10-15 0 16,-12 6 1-16,-13 13-3 15,-10 12 0-15,-15 10-1 16,0 15-2-16,-4 19-2 16,5 19 1-16,-5 12-1 15,4 13 0-15,11 10-18 16,3 6-9-16,11 6-45 15,11 3-17-15,-1 0-63 16</inkml:trace>
  <inkml:trace contextRef="#ctx0" brushRef="#br0" timeOffset="12953.594">1104 8335 184 0,'4'-15'71'0,"-1"11"-55"0,1 1 4 0,-4 3-2 0,3 3 4 16,1 4 4-16,3 5-8 15,-4 7-3-15,1 12-8 16,-1 20-5-16,1 8 1 0,0 7 0 16,-1-3 1-16,1 6-5 15,-1 0 1-15,1 3 0 16,3-6 2-16,0-1-1 16,0-14 2-16,3-4 0 15,5-10 1-15,-1-9 2 16,3-6 3-16,4-6-2 15,1-7 1-15,2-5-5 16,-3 2-2-16,8-6 0 16,2 0-1-16,-2-6 0 15,-5 6 0-15,5-10 2 16,-5 7 3-16,1-3-18 16,-7-4-8-16,-4 7-49 0,-7-3-20 15</inkml:trace>
  <inkml:trace contextRef="#ctx0" brushRef="#br0" timeOffset="13340.67">1623 8379 212 0,'-7'-3'79'0,"3"3"-61"0,-3 3 4 15,0-3-2-15,0 9-6 16,0 10 0-16,3 22-6 16,4 12-3-16,0 7-2 15,4 9 0-15,3 22 0 0,4 22-1 16,3 0 1-16,3 3-2 15,-3 22-1-15,4-7-2 16,-4-5 1-16,0-10 1 16,0 0 0-16,1-10 2 15,-5-21 1-15,1-19-4 0,3-16-1 16,-4-16 1-16,1-12 2 16,-4-12 0-16,0-16-1 15,0-4-35-15,-3-12-16 16,6-6-51-1</inkml:trace>
  <inkml:trace contextRef="#ctx0" brushRef="#br0" timeOffset="13887.783">2272 9141 208 0,'3'-13'77'0,"-3"13"-60"0,0 4 15 0,0-4 4 15,0 9-7-15,-3 0-2 16,-1 10-11-16,1 9-3 16,-1 1-7-16,-6 5-4 0,3 10 1 15,0 19-2-15,-4 6 2 16,-3-3-2-16,0-4 2 16,0-5-2-16,3-7 2 15,-3-6-2-15,3-10-1 16,1-5 1-16,-4-11 1 15,7 1-3-15,0-9-2 16,0-1-31-16,-4 0-15 16,4-6-72-16</inkml:trace>
  <inkml:trace contextRef="#ctx0" brushRef="#br0" timeOffset="14170.264">2043 9223 196 0,'-18'-35'74'0,"7"26"-58"0,-3-10 18 16,7 9 6-16,0 7-10 15,4-3 0-15,3 3-13 16,3 6-3-16,8 6-8 16,10 10 0-16,4 6 4 0,3 10-4 0,11 18 2 15,6 25-5-15,-2 7-2 16,-1-6-3-16,0-7 1 15,-10-7 1-15,4-8 2 16,-1-10-3-16,-3-9 0 16,-8-10-15-16,8-16-4 15,-7-9-98 1,6-9-55-16,-9-13 78 16</inkml:trace>
  <inkml:trace contextRef="#ctx0" brushRef="#br0" timeOffset="14669.005">2985 8928 188 0,'-4'-38'71'0,"0"26"-55"0,1-4 6 0,-1 13 2 15,1 0-2-15,3 0 2 16,0 3-7-16,3 6 0 16,1 9-10-16,3 20 0 0,7 18 3 15,4 10-2-15,-4 0 3 16,3-1-4-16,-2 17-2 15,6 12-2-15,0-3-3 16,-3-7 1-16,3-15 1 16,-4 0-1-16,-3-16-1 15,-6-9-24-15,-1-10-9 16</inkml:trace>
  <inkml:trace contextRef="#ctx0" brushRef="#br0" timeOffset="14878.651">2815 9376 236 0,'-14'-16'88'0,"18"16"-69"0,-1-3 17 16,1 3 5-16,6-3-9 0,4 0-1 16,8 0-13-1,13-3-6-15,0 3-7 16,11-1-4-16,7 4 2 0,-4 4-4 0,11 2 0 15,-7 0-28-15,7 0-10 16,0-6-96 0</inkml:trace>
  <inkml:trace contextRef="#ctx0" brushRef="#br0" timeOffset="15657.937">3422 8771 232 0,'-4'-22'88'0,"1"13"-69"0,3-7 11 0,0 7 1 15,3-7-13-15,1-15 0 16,10 2-1-16,7-2-2 16,11 3-7-16,10 6-1 0,-6 12 0 15,-1 14 5-15,4 8 5 16,-8 13 4-16,-9 7 2 16,-1 2-6-16,-4 7 0 15,-6 0-6-15,-4-4 1 16,-3 1-5-16,-1-4-2 15,-3-6-2-15,0-2-3 16,7-8-2-16,-7 1 1 16,4-3-1-16,-1 0-2 15,1-1 5-15,3 1 1 16,3 0-3-16,1 2 1 16,10 1 0-16,7 6 0 0,4-3 0 15,7 3 2-15,0 0-1 16,0-6-1-16,-1 6 1 15,-9-6-1-15,-1 3-3 16,-7-3 2-16,-7 3 3 16,0 3 1-16,-10 0-4 15,-8 6 1-15,-10 4 0 16,-4 9 2-16,-6-3-1 16,-8-4-1-16,0-6 1 15,-10-2-1-15,3-14 0 16,4-8 0-16,-8-10 0 15,8-7 0-15,3-9-18 16,11 7-8-16,0-4-11 16,11 7-4-16,6 6-14 0,8-4-2 15,13 1-69 1</inkml:trace>
  <inkml:trace contextRef="#ctx0" brushRef="#br0" timeOffset="16061.607">4332 8357 220 0,'0'-31'85'0,"-3"21"-66"0,3 1 12 16,-4 6 3-16,1 0-7 16,-1 0-1-16,0-1-6 15,-3 4-2-15,0 7-10 16,0 5-3-16,4 13 1 0,-4 22-1 16,3 22 2-16,4 10-4 15,4 12 0-15,3 28-3 16,3 3-1-16,15-6 1 15,10 13 2-15,11-1-3 16,-3-15 0-16,2-16 1 0,5-18 0 16,-8-13 0-16,0-16 2 15,-3-16-17-15,-7-12-4 16,-4-12-18-16,-3-14-6 16,3-11-79-1</inkml:trace>
  <inkml:trace contextRef="#ctx0" brushRef="#br0" timeOffset="16633.625">4748 8755 200 0,'-3'-31'77'0,"-1"15"-60"0,-3-3 13 16,4 13 3-16,-1-3-6 15,1 3-1-15,-1 2-8 16,1 4-3-16,-1 4-9 15,4 14 0-15,0 1 1 0,0 9-3 0,0 4-3 16,0 15 0-16,0 12 1 16,4 10-1-16,3 3-1 15,3-3 1-15,1-3-1 16,7-3 0-16,6-7 0 16,1-9 2-16,10-6 3 15,0-16 0-15,4-15 2 16,-3-17 5-16,-1-11 4 15,-3-14-6-15,-11-24-1 16,0-23-1-16,-7-2 0 16,-7-1 4-16,-7 1 3 15,-14-1-4-15,-11 4 1 16,-10 15-5-16,-11 7-2 16,4 18-2-16,-4 10 0 15,0 6-2-15,4 9 2 0,6 10-4 16,8 10-2-16,11 8-16 15,6 4-7-15,7 6-36 16,8-3-15-16,14 13-63 16</inkml:trace>
  <inkml:trace contextRef="#ctx0" brushRef="#br0" timeOffset="16933.835">5129 8163 236 0,'4'-47'88'0,"-1"40"-69"0,5 17 13 0,-5 6 2 15,4 5-7-15,4 20 1 16,-1 6 2-16,4 16 1 16,8 18-16-16,6 7-7 0,11 3-1 15,-1 10-2-15,12 24 0 16,-1-12-3-16,-10-10-2 15,-4-9 1-15,-3-3-1 16,-14-3 0-16,-4-13 2 16,-4-12-1-16,-6-3-1 15,-8-16-35-15,-3-13-14 16,-3-6-94 0,3-9-46-16,0-13 95 15</inkml:trace>
  <inkml:trace contextRef="#ctx0" brushRef="#br0" timeOffset="17447.048">5669 8539 220 0,'-10'9'82'0,"3"-5"-64"0,3-4 15 0,4 0 4 0,0 0-8 15,0-4 0-15,7-2-10 16,4-3-4-16,-1-4-8 16,8-3-3-16,7-2 2 0,10-1-5 15,4 3-1-15,3 7 0 16,0 3 2-16,1 6-30 16,-8 6-11-16,-3 9-90 15</inkml:trace>
  <inkml:trace contextRef="#ctx0" brushRef="#br0" timeOffset="17641.989">5800 8928 256 0,'10'-10'96'0,"-3"1"-75"0,7-10 8 0,-3 16-3 15,3-6-14-15,7-1-2 16,8-2-6-16,-5-1-1 15,8 4-1-15,0-1-4 0,7 7 1 16,-11 3-72-16,7 10-33 16,0 2 1-1</inkml:trace>
  <inkml:trace contextRef="#ctx0" brushRef="#br0" timeOffset="17907.673">6202 8354 272 0,'-7'0'101'0,"3"3"-78"0,4 0-7 16,0 7 25 0,4 5-20-16,3 14-9 15,0 14-7-15,3 14-4 16,5 9-1-16,6 0 0 0,3 12 2 15,-2 13 1-15,2 0-12 16,1-10-4-16,0-15-21 16,-1-9-7-16,-9-17-67 15,2-2-43 1,1-19 67-16</inkml:trace>
  <inkml:trace contextRef="#ctx0" brushRef="#br0" timeOffset="18313.999">6431 8288 236 0,'0'0'90'0,"0"0"-70"0,4 3 19 0,-1-3 5 16,1 0-12-16,3 0-1 15,3-3-14-15,4-3-3 0,4 6-8 16,3 0-2-16,4 0 0 0,-4 6-2 15,4 0-2-15,0 7 3 16,-4 3 0-16,0 9 5 16,-11 12 5-16,-6 17 2 15,0 11 0 1,-4 4-1-16,-8 4 1 0,5 5-8 16,-4 4-2-16,0-7-3 15,7-3 1-15,0-13-4 16,7-12 0-16,0-9 3 15,0-13 1-15,7-12 5 16,4-13 3-16,3-13-9 16,7-9 0-16,4-6-2 15,-7 0 2-15,-1 6-25 16,1 6-10-16,-7 13-36 0,-4 16-16 16,-4 5-63-1</inkml:trace>
  <inkml:trace contextRef="#ctx0" brushRef="#br0" timeOffset="18885.069">3799 9831 212 0,'-10'3'82'0,"-1"-3"-64"0,-3 0 11 0,4 0-1 16,3 0-8-16,-4 0-1 15,4 6-9-15,-4 4-2 16,8 2-4-16,3 4-1 0,10 3 3 15,4-4 1-15,4-5 3 16,14-13 8-16,10-19 3 16,25-16 3-16,11-40 0 15,14-32-7-15,20-16 0 16,12-30-6-16,-1 5 1 16,4-2-5-16,4-7-2 15,-8 19-2-15,-13 12 0 16,-1 7 0-16,-17 15 1 15,-8 7-22-15,-9 18-8 16,-23 32-117 0,-16 25-77-16,-19 12 91 0</inkml:trace>
  <inkml:trace contextRef="#ctx0" brushRef="#br0" timeOffset="19514.43">2949 10837 188 0,'4'-34'71'0,"-4"28"-55"0,0-4 13 16,0 10 4-16,0 0-4 15,0 0 3-15,0 6-12 16,0 4-2-16,0 12-10 15,0 19-1-15,0 15 0 0,0 10-6 16,0 3 0-16,0 12-1 16,3 13 2-16,1 4-1 15,3-14-1-15,3-15 1 0,5-9-1 16,-1-16-3-16,10-13 0 16,-2-12 8-16,13-13 4 15,4-12-2-15,3-13-2 16,-7-9-2-16,11 0-3 15,3-4 3-15,4 4 0 16,7 9-6-16,-7 10 0 16,0 9-131-1</inkml:trace>
  <inkml:trace contextRef="#ctx0" brushRef="#br0" timeOffset="19660.664">3503 10746 228 0,'-18'-18'85'0,"11"11"-66"0,0 4 12 0,4 3 1 0</inkml:trace>
  <inkml:trace contextRef="#ctx0" brushRef="#br0" timeOffset="19845.139">3468 10731 421 0,'3'31'14'0,"4"25"-7"15,4 20-6-15,0 12 0 0,6 18-1 16,1 29 2-16,-4 0-1 16,7 25-1-16,-3-4 1 15,-1-5-1-15,1-1 0 16,3-5 2-16,-3-20-1 16,-8-21-1-16,1-17-17 15,0-27-6-15,-1-13-24 0,1-16-10 16,3-18-43-1</inkml:trace>
  <inkml:trace contextRef="#ctx0" brushRef="#br0" timeOffset="20147.508">4149 11339 208 0,'3'-28'79'0,"-3"28"-61"0,0 3 15 0,-3 3 3 0,-1 10-9 16,1 6-3-16,-4 22-8 15,3 6 0-15,-3 0-9 16,0 13 0-16,0 9 0 0,0 25-6 16,3-3 0-16,1-3-1 15,3-6 2-15,0 12-1 16,3-3-1-16,4-6-2 15,0-16-1-15,0-13-27 16,1-12-10-16,-1-12-35 16,0-16-15-16,-4-19-1 15</inkml:trace>
  <inkml:trace contextRef="#ctx0" brushRef="#br0" timeOffset="20401.675">3849 11408 284 0,'-14'-22'107'0,"7"22"-83"0,3 3 10 0,4 3 2 15,0 4-13-15,4 12-1 16,3 12-11-16,7 7-4 16,3 9-4-16,15 7-3 0,0 34 3 15,14 6-2-15,7-6-1 16,-4 6 1-16,4 3 1 15,0-9-10-15,0-12-4 16,0-17-16-16,-11-15-5 16,4-22-7-16,-4-18-1 0,-6-17-78 15</inkml:trace>
  <inkml:trace contextRef="#ctx0" brushRef="#br0" timeOffset="20749.9">4547 11314 252 0,'-14'16'96'0,"4"-10"-75"0,-4-3 17 0,14-3 1 15,0 0-21-15,10 0-5 16,4-3-8-16,4-3-2 16,10-4-1-16,0 1-2 0,11-1 3 15,-4 1-2-15,8 0-1 16,10 2-10-16,-8 7-6 15,5 3-87 1,-4 7-67-16,-15 2 58 16</inkml:trace>
  <inkml:trace contextRef="#ctx0" brushRef="#br0" timeOffset="20945.367">4777 11715 216 0,'-7'16'82'0,"7"-16"-64"0,7-6 13 15,-4 3 1-15,4-7-8 16,4-2-2-16,13-7-10 16,5-6-3-16,6-4-5 15,7 8-5-15,1-1-2 0,10 6 4 16,-11 6 1-16,0 4-29 16,4 6-12-16,0 0-77 15</inkml:trace>
  <inkml:trace contextRef="#ctx0" brushRef="#br0" timeOffset="21288.661">5394 10674 252 0,'-25'-25'93'0,"15"19"-72"0,-4 3 16 0,7 6 2 0,-4 3-15 15,4 7-3-15,3 2-8 16,4 7-1-16,11 10-7 16,7 15-3-16,6 19-1 0,12 6 1 15,-5 3 3-15,8 10-4 16,0 12-3-16,0 3 1 15,0-6 2-15,-4-6-5 16,0-13 1-16,-10-15-32 16,-1-7-12-16,-6-15-53 15,0-16-57 1,-1-16 53-16</inkml:trace>
  <inkml:trace contextRef="#ctx0" brushRef="#br0" timeOffset="21752.663">5676 10778 208 0,'-3'-22'79'0,"3"9"-61"0,0-9 15 0,3 13 1 16,1-1-6-16,3 1 0 15,7 6 0-15,4-3 0 16,6 6-15-16,8 3 5 0,-4 3 3 16,4 3-3-16,0 10 2 15,3 3-2-15,-10 10-2 16,-1 11-6-16,-2 14-2 0,-8 9-4 16,-4-4-1-1,-6 4-1-15,-4 6 1 0,-7 10 4 16,0-1 4-16,3-8-6 15,4-11-3-15,4-8-4 16,6-10 1-16,4-10 1 16,11-6 2-16,-4-9 1 15,4 0 3-15,3-10-3 16,4-6-2-16,3-3 0 16,4-3 1-16,7-6 1 15,-4 6 1-15,0-4-7 16,-3 7-2-16,-3 7-40 15,-8-4-15-15,0 13-111 16,-10-4-51-16,-11 4 113 16</inkml:trace>
  <inkml:trace contextRef="#ctx0" brushRef="#br0" timeOffset="22337.448">3567 12737 192 0,'-22'4'74'0,"15"-1"-58"0,-10 0 14 0,10 0 1 16,-4 0-7-16,4 0 0 16,0-3-7-16,0 6 0 15,7-2-10-15,3 5 5 0,8 0 3 16,10 1 6-16,4-4 2 16,7-3-4-16,10-3 1 15,11-9-5-15,21-4 1 16,18-12-9-16,6 0-2 15,8-6-3-15,4-10 1 16,-4-9-4-16,-4-3 0 16,-14-1 3-16,-7 7 1 15,-17 0-1-15,-4 16-2 16,-18 3 3-16,-3 6 0 16,-7 6-12-16,-8 3-4 0,-13 7-43 15,-4 12-17 1,0 10-71-16</inkml:trace>
  <inkml:trace contextRef="#ctx0" brushRef="#br0" timeOffset="22514.003">4166 12995 224 0,'-10'-54'85'0,"6"29"-66"0,1-3 10 0,3 22 2 16</inkml:trace>
  <inkml:trace contextRef="#ctx0" brushRef="#br0" timeOffset="22682.803">4149 12891 426 0,'0'28'23'15,"0"13"-12"-15,0-3-3 0,0 6 1 16,0-1-3-16,3 1 2 15,1-3-5-15,3 6-2 16,0-9-3-16,3-7 1 16,5-6 1-16,2-9 0 15,1-10 0-15,7-9 0 16,10-6-3-16,-3-7 2 16,10 7-133-1</inkml:trace>
  <inkml:trace contextRef="#ctx0" brushRef="#br0" timeOffset="22922.203">4509 12891 288 0,'-25'0'107'0,"14"6"-83"0,-3 7 15 16,7-4 3-16,0 10-21 15,0 9-4-15,7 10-4 16,3 3-1-16,8 18-6 15,7 23-6-15,6 6-3 0,12-4 2 0,-8-2 2 16,7-1-2 0,-3-5 0-16,3-11-26 0,-10-14-9 15,3-17-35-15,0-15-15 16,8-13-31 0</inkml:trace>
  <inkml:trace contextRef="#ctx0" brushRef="#br0" timeOffset="23508.68">5708 12364 252 0,'-7'-19'93'0,"3"7"-72"0,4-7 11 0,4 10 1 16,3-4-1-16,4-6 4 16,13 1-9-16,15-1-4 15,7 0-13-15,10-6-4 0,8-3 0 16,3-1-3-16,10 4 0 16,12 3-1-16,2 7-2 0,-17 5 3 15,-3 4 2 1,-11 3-4-16,-7 3-1 0,-18 0-31 15,-7 0-14-15,-6 0-30 16,-5 6-13-16</inkml:trace>
  <inkml:trace contextRef="#ctx0" brushRef="#br0" timeOffset="23839.136">6071 12389 252 0,'-7'-34'93'0,"4"31"-72"0,-1 6 3 0,1 3-3 15,-1 10-7-15,1 12 0 16,-1 13-6-16,1 3 0 15,3 0-5-15,0 3-2 0,3 0 2 16,4-7 0-16,4 7 1 16,3-12-2-16,3-10 1 15,1 0-4-15,3-12 0 16,4-7 3-16,-4-6 1 16,7-3-4-16,4-3 1 15,7 2-68-15,-11 4-32 16,-3 0-11-16</inkml:trace>
  <inkml:trace contextRef="#ctx0" brushRef="#br0" timeOffset="24079.564">6382 12339 220 0,'-7'10'85'0,"0"8"-66"0,0 14 14 16,3-10 2-16,-3 9-3 15,3 0 1-15,1 1-7 16,3 9-4-16,0-1-12 0,3 4-4 16,5 19 0-16,2 0-5 0,8 6-1 15,6-7 0-15,-6-8 2 16,3-4-3-16,0-6 0 16,1-4-37-16,-5-5-16 15,4-7-81 1</inkml:trace>
  <inkml:trace contextRef="#ctx0" brushRef="#br0" timeOffset="24663.554">5563 14556 232 0,'4'-31'88'0,"-1"21"-69"0,4 1 4 0,-3 9-2 16,-1 3 2-16,1 6 6 15,0 10-1-15,-1 3 1 16,-3 16-16-16,0 15 1 0,-3 19 2 16,-5 7-4-16,1-1-2 15,-3 7-3-15,-4 21-2 16,0-5-1-16,3-14 0 15,-7-15-2-15,4-3 1 16,0-12-7-16,4-13-1 0,3-13-27 16,-1-6-9-16,1-6-17 15,4-6-6-15,3-10-56 16</inkml:trace>
  <inkml:trace contextRef="#ctx0" brushRef="#br0" timeOffset="24781.076">5196 14603 228 0,'-21'-28'88'0,"11"22"-69"0,3-4 13 0,3 10 2 16</inkml:trace>
  <inkml:trace contextRef="#ctx0" brushRef="#br0" timeOffset="24965.574">5158 14569 437 0,'7'18'23'16,"7"17"-12"-16,7 15 2 0,7 22 2 15,15 3-5-15,2 4-1 16,15 15-5-16,0 9-3 16,4-9 0-16,-4-9-1 15,0-13 0-15,0-12 2 16,-7-13-3-16,-4-16-2 16,-14-15-23-16,-3-13-7 15,-7-6-68 1,-1-22-64-16,-9-16 51 15</inkml:trace>
  <inkml:trace contextRef="#ctx0" brushRef="#br0" timeOffset="25216.366">5870 14863 252 0,'-14'10'96'0,"7"-10"-75"0,0-3 10 16,3-1-2-16,1-5-6 16,3-10 0-16,7 0-6 0,4-3 0 15,6-3-10-15,11 0-4 0,-3 0-2 16,7-3-1-16,0 6 0 16,3 3 2-16,-7 7 1 15,0 5-39-15,1 7-15 16,-5 10-83-1</inkml:trace>
  <inkml:trace contextRef="#ctx0" brushRef="#br0" timeOffset="25418.297">6064 15089 236 0,'-21'28'88'0,"14"-28"-69"0,7 7 8 0,0-7-1 16,0-7-10-16,4-5-1 0,6-4-9 15,8-6-4-15,3-6-1 16,0-7 1-16,7-5 1 0,8 5-4 16,6 4 1-16,7 6-88 15,1 6-73 1,-8 3 51-16</inkml:trace>
  <inkml:trace contextRef="#ctx0" brushRef="#br0" timeOffset="25909.067">6315 14268 260 0,'-50'15'96'0,"36"-2"-75"0,0-4 10 0,11-6 1 16,3-3-14-16,0-9-2 15,3 3-1-15,4-7 1 16,14 1-9-16,4-1 5 0,3 4 1 15,4 2 2-15,0 7 4 16,-4 10-2-16,-3 12 1 16,-4 6 2-16,-4 10 2 15,-2 5-10-15,-5-8-4 16,-3-7-5-16,0 0-3 16,4-9 1-16,-4-3-1 15,0-4-3-15,0-5 2 16,7-1 1-16,4-3 0 15,-1 3-3-15,5 1 2 16,2 2 1-16,5 0 2 16,6 1-1-16,4 2-1 15,3 4 1-15,-7 0-1 0,0-1 0 16,-6 4 2-16,-1 0-1 16,-17 9-1-16,-1 0 5 15,-10 7 1-15,-7 3 0 16,-7-1 1-16,-7 4-4 15,-7-3-2-15,-8-4-3 16,1-3 1-16,0 7-23 16,-1-3-12-16,5-4-30 15,2 0-11-15,8 7-78 16</inkml:trace>
  <inkml:trace contextRef="#ctx0" brushRef="#br0" timeOffset="26556.092">5761 14014 260 0,'-39'-38'99'0,"21"22"-77"0,-13 7 0 0,17 9-5 0,-18 9-10 15,-3 4 1-15,-11 9-1 16,-7 6 3-16,-4 6-5 16,1 17-1-16,-11 8 0 0,-7 10 0 15,-4 3 2-15,-7-6-3 16,11-6-2-16,4 6 0 15,10 3 1-15,10 9-1 16,15 7 2-16,3 2-4 16,15 17 0-16,13 21 1 15,15 7 2-15,21 28-3 16,17 19 0-16,29-1-1 16,6 10 0-16,12-21 6 15,16-23 5-15,8-25 8 0,7-34 7 16,18-32 4-1,3-28 6-15,22-28-8 0,2-50-1 16,8-35-8-16,7-31 0 16,-10-41 5-16,-19-25 6 15,-13-13-9-15,-14-2-3 16,-26-14-5-16,-27 17-2 16,-22-20-5-16,-27 23-1 15,-26 6 1-15,-27 15 0 16,-22 23-2-16,-35 21 1 15,-61-5-7-15,-27 40-1 16,-28 31-9-16,-22 31-2 16,-11 36-22-16,12 40-8 0,17 37-3 15,38 7 0-15,40-10-27 16,35-12-12-16,17-13-50 16</inkml:trace>
  <inkml:trace contextRef="#ctx0" brushRef="#br0" timeOffset="27710.79">4516 5714 200 0,'-18'-28'74'0,"11"18"-58"0,-7 4 18 0,7 6 6 0,0 0-6 16,0 6 3-16,0-3-1 16,-1 4-1-16,8-7-18 15,0-7-6-15,8-2 0 0,6-10 2 16,10-3 4-16,12 0-3 15,-5 3 2-15,8 4-3 16,-4 2 2-16,1 7-2 16,-12 6 2-16,-2 9 5 15,-5 20 2-15,-6 5-7 16,-4 1-2-16,-4 9-5 16,1-10-3-16,-4-6-2 15,0-3-3-15,-4-3 1 16,4-3-1-16,-3 0-3 15,3 0 2-15,3-1-1 16,1 1 0-16,3-6 0 0,7 6 0 16,4-4 2-16,-1-2 0 15,12-1 0-15,2-2 0 16,8-4 0-16,-4 4 0 16,4-1-3-16,0 3 2 15,-14 7 5-15,-1 0 2 16,-6 9-2-16,-7 4-3 15,-4 2 2-15,-11-2 0 16,-6 5-4-16,-8-2-1 16,-7-1 3-16,1-6 1 15,-12 4 2-15,-3-4 0 16,8-3-5-16,-5-6 1 16,12 0-20-16,3-7-7 0,6-2-50 15,5 5-20-15,13-2-78 16</inkml:trace>
  <inkml:trace contextRef="#ctx0" brushRef="#br0" timeOffset="29077.246">8583 8492 192 0,'0'-22'71'0,"-3"16"-55"0,-1-4 13 15,1 7 2-15,3 3-3 16,0 0 3-16,0 0-13 16,-4 6-3-16,4 7-9 15,0 6 3-15,4 6 3 0,-1 16-2 16,1 3 2-16,3 3-5 16,0 6-2-16,-4 0-2 15,1 10-3-15,-1 3-2 16,1 3 1-16,-1-10 1 15,4-9 2-15,0-9-3 16,0-9 0-16,4-7 7 16,3-7 4-16,4-5-3 0,3 0-2 15,4-7-2-15,-1-6-3 16,8-3 3-16,-4-4 2 16,1-2-22-16,-5 0-8 15,-3-4-92 1</inkml:trace>
  <inkml:trace contextRef="#ctx0" brushRef="#br0" timeOffset="29408.585">8932 8636 252 0,'-10'-19'93'0,"6"16"-72"0,-3 3 14 16,4 3 0-16,3 7-12 16,0 9 0-16,0 3-10 15,3 15 0-15,4 4-8 16,0 12-1-16,4 19 0 0,-1 7-2 16,1-4-2-16,0 10 1 15,3 6-1-15,0 3 0 16,0 0 2-16,-3-10-3 15,3-15 0-15,-4-9 1 0,1-13 0 16,3-9-31 0,-3-10-14-16,-1-6-74 15,4-7-49 1,4-5 73-16</inkml:trace>
  <inkml:trace contextRef="#ctx0" brushRef="#br0" timeOffset="29739.181">9225 8555 268 0,'-17'-32'101'0,"6"23"-78"0,-3 9 0 0,7 9-6 0,0 1-8 16,0 18 2-16,0 3-4 15,0 7-2-15,3 6-2 16,4 9-3-16,0 4 3 0,7 24-2 16,4 1-1-16,6-4 1 15,8 10-1-15,3 9 0 16,7 6 0-16,4-5 2 16,-3-4 1-16,-1-10-26 15,-3-5-11-15,-4-10-5 16,-7-19 0-16,-3-12-64 15,-4-13-29 1,3-16 68-16</inkml:trace>
  <inkml:trace contextRef="#ctx0" brushRef="#br0" timeOffset="30157.714">9529 8959 232 0,'-8'-19'88'0,"1"13"-69"0,0 0 6 0,0 6 0 15,0 0-12-15,0 0 0 16,4 9-5-16,-4 7-3 16,3 12-2-16,1 7 0 0,3 12 0 0,0 3 1 15,3 3 2 1,1 4-3-16,3 5-2 0,3 4 0 15,1-6 1-15,3-1-1 16,4-15-1-16,3-13 7 16,3-12 5-16,1-19 3 15,3-19 3-15,1-12-4 16,-5-6 0-16,-3-11-4 16,-3-2-1-16,-7-16-8 15,-8-12 0-15,-3 3 1 16,-7 9 3-16,-10 6-2 15,-8 20-2-15,-3 2 0 16,-1 10-1-16,5 9 0 16,3 10 0-16,3 9-27 15,4 0-11-15,3 9-111 16</inkml:trace>
  <inkml:trace contextRef="#ctx0" brushRef="#br0" timeOffset="30459.566">9701 8511 268 0,'-14'-50'101'0,"14"34"-78"0,4-3 20 0,-4 13 5 16,3 3-11-16,8 3 1 15,3 12-12-15,7 20-7 0,7 18-10 16,1 9 0-16,2 7 2 0,5 19-6 15,-5 12-1-15,-2 3-2 16,-5-9 1-16,-2-3-2 16,-5-6-1-16,-6-13 1 15,-1 15 1-15,1-8-1 16,-4-11-1-16,-4-11-21 16,1-10-11-16,-4-10-37 15,0-6-16-15</inkml:trace>
  <inkml:trace contextRef="#ctx0" brushRef="#br0" timeOffset="31120.483">10555 8608 184 0,'4'-16'68'0,"-1"16"-52"0,1 3 17 0,-1 1 4 15,1 2-4-15,3 6 3 16,3 1-5-16,5 12 1 16,2 6-18-16,4 7-1 0,0 9-2 15,4 19-6-15,0 12-3 16,0-2-1-16,-1-4-1 16,-3-10 0-16,1-2 0 15,-1-7 0-15,-4-15 0 16,-2-1-29-16,-5-15-10 15,-3-9-54 1,-3-7-62-16,-4-6 40 16</inkml:trace>
  <inkml:trace contextRef="#ctx0" brushRef="#br0" timeOffset="31326.073">10463 9025 256 0,'18'0'96'0,"-4"-9"-75"0,14-16 14 16,-14 12 1-16,15-3-15 15,10 1-2-15,6 2-11 0,1 7-3 16,4 6-3-16,-5 6-2 0,-2 7 1 16,-1 2-39-16,0 4-14 15,1 0-75 1</inkml:trace>
  <inkml:trace contextRef="#ctx0" brushRef="#br0" timeOffset="31899.554">11021 8504 248 0,'-7'-9'93'0,"3"6"-72"0,4-3 9 0,0 3 2 0,4-4-5 16,3-2 4-16,7-4 3 15,7 4 1-15,4 0-19 16,3 2 4-16,0 7 1 0,0 10-5 16,-6 8 1-16,-5 14-6 15,-3 9-1-15,-7-1-6 16,-3 1-3-16,-1-3 2 15,-3-4 2-15,0-6-4 16,0-2-3-16,0-8 3 16,0 1 1-16,0-3-3 15,4 0 1-15,0-1-2 16,6 1 0-16,4 3 2 16,4 3 2-16,7 0-3 15,-1 6 0-15,1-3 1 0,0 0 0 16,-1 0 0-16,5-3 0 15,-5 3 0-15,1-3 0 16,-4 0 0-16,-7-3 0 16,-3 0 0-16,-8-4 2 15,-3-2 1-15,-7 6 1 16,-7-10-2-16,0 10 1 16,-7-3-4-16,-4 2 0 15,-3 1-1-15,0 3 0 16,0-3 2-16,-1 0 2 15,8-4-23-15,3 1-11 16,11-7-16-16,7-2-8 16,7-4-14-16,11-9-6 15,7-7-47-15</inkml:trace>
  <inkml:trace contextRef="#ctx0" brushRef="#br0" timeOffset="32143.791">11666 8865 228 0,'-17'-16'88'0,"10"13"-69"0,0 6 15 15,3 1 3-15,1 2-6 16,3 6-1-16,3 7-8 0,8 6-3 16,3 10-11-16,3 6 1 0,5 2 2 15,-1-2-6-15,3-3-3 16,1-4-1-16,3-2 1 15,1-4-21-15,-1-3-7 16,-3-3-117 0,6-3-55-16,1-10 101 15</inkml:trace>
  <inkml:trace contextRef="#ctx0" brushRef="#br0" timeOffset="32380.147">11987 8824 260 0,'-7'-9'96'0,"4"9"-75"0,-1 3 10 0,1 3-2 0,3 7-6 16,0 6 0-16,0 15-6 15,0 23 0-15,0 8-10 16,3 8 2-16,-3 8 2 0,4 23-6 16,3-1-3-16,0-3-1 15,0-9 1-15,0-3-3 16,0-6 0-16,0-10-19 15,4-10-9-15,-4-18-27 16,0-6-12-16,3-19-55 16</inkml:trace>
  <inkml:trace contextRef="#ctx0" brushRef="#br0" timeOffset="32848.911">12404 8696 272 0,'0'-7'104'0,"-4"7"-81"0,4 4 12 16,0-4 0-16,0 6-4 16,4 3 2-16,3 1-14 15,3-4-4-15,4 0-9 16,8-3-4-16,2-3-1 0,8-3-1 16,3 0 2-16,4-3-1 15,-4 3-1-15,1 3-46 0,-8 3-21 16,-3 9-79-1</inkml:trace>
  <inkml:trace contextRef="#ctx0" brushRef="#br0" timeOffset="33043.017">12492 9160 224 0,'-14'25'85'0,"14"-22"-66"0,0 3 10 0,0-3-1 16,3 1-8-16,8-4-1 15,3 0-9-15,4-7-2 16,6-2-4-16,8-7-1 0,0 7 1 0,0-1 0 16,3 1 2-16,0 9-12 15,0 0-5-15,1 6-114 16</inkml:trace>
  <inkml:trace contextRef="#ctx0" brushRef="#br0" timeOffset="33328.423">12922 8586 272 0,'-14'-13'101'0,"11"17"-78"0,-1 2 15 0,1 3 2 16,3 7-11-16,0 6-2 15,3 6-9-15,4 10-1 16,0-1-10-16,7 10-4 0,0 10-2 16,8 6-1-16,2 6 2 15,5-13-1-15,-1-3-1 16,3-9-28-16,-2-9-14 16,-1-7-73-1,-3-9-68-15,-4-13 60 16</inkml:trace>
  <inkml:trace contextRef="#ctx0" brushRef="#br0" timeOffset="33745.696">13134 8495 236 0,'-4'-6'90'0,"8"3"-70"0,7-7 17 16,-4 7 4-16,3-3-2 0,4-4 1 15,4 1-10 1,0 0-6-16,3 2-14 16,0 4 0-16,0 3 1 0,0 10 0 15,0 8 3-15,1 14 2 16,-5 9-1-16,1 6 1 16,-4 0 3-16,-3-3-7 15,-4 12 1-15,-4-6-8 16,1 10-1-16,-1-4-2 15,1-6-2-15,-1-9-2 0,1-6 1 16,3-7 1-16,3-6 0 16,4-10 6-16,8-2 4 15,6-7-5-15,4-3-3 16,3-3-1-16,0 0-1 16,0-4 0-16,-3 4 2 15,-4 0-17-15,-3 3-4 16,-7 0-40-16,-4 3-16 15,0 3-98 1,0-6-45-16,-3-3 109 16</inkml:trace>
  <inkml:trace contextRef="#ctx0" brushRef="#br0" timeOffset="34526.251">8622 10157 176 0,'0'0'66'0,"3"3"-52"0,4-3 21 0,-3 0 5 15,3 0-5-15,4 0 0 16,6-3-7-16,8-3-3 16,7-7-13-16,10-12 6 0,11-16 4 15,3-15 2-15,11-19 3 16,29-41-9-16,10-22 0 16,6-32-7-16,19-8-1 15,3 8-4-15,-11 10-1 16,-6 13-3-16,-4 25 1 15,-11 21-2-15,-10 23-1 16,-22 18 3-16,-10 13 0 16,-14 10-54-16,-7 8-23 15,-11 17-86 1</inkml:trace>
  <inkml:trace contextRef="#ctx0" brushRef="#br0" timeOffset="36434.719">11081 10828 192 0,'-14'-3'74'0,"3"3"-58"0,0 0 16 0,4 0 2 15,0 0-8-15,0 0-1 16,0 0-5-16,4 0-3 15,-1-7-9-15,1 4-3 0,3-3-1 16,3-3-2-16,4-1 1 16,7 1 4-16,8-1 4 15,6 4-2-15,7 3 2 16,4 3 0-16,0 3 1 16,-4 3 5-16,-3 4 3 15,-4 2 1-15,-3 7-1 16,-11 6-6-16,-4 4-4 15,-3 11-5-15,-3 4-2 0,-4-3-1 16,-4-3-2-16,-3-1 1 16,-3-5-1-16,-1-4 0 15,4 0 0-15,-4-3 0 16,8-3 0-16,3-3-3 16,3 0 2-16,12-1 1 15,-1-2 0-15,7 0-3 16,0-4 2-16,4-2 1 15,-1-4 2-15,1-3-1 16,3 0-1-16,-3-3 1 16,-4 3-1-16,-3 1 0 15,-8 2 0-15,-3 6 0 16,-7 7 2-16,-7 3 1 16,-3 6 1-16,-4 1-5 0,-4-1 1 15,0-3 2-15,-3-3 1 16,-3-3-4-16,-1-4 1 15,-3-2 0-15,-1-1 0 16,1-2-14-16,7 6-5 16,-4-7-12-16,11 0-4 15,7-6-12-15,7 7-3 16,7-10-19-16,7 0-9 16,11-19-24-1</inkml:trace>
  <inkml:trace contextRef="#ctx0" brushRef="#br0" timeOffset="36708.398">11666 10991 296 0,'-17'-22'110'0,"10"16"-86"0,0 6 5 16,3 6-3-16,4 3-13 15,4 4-2-15,3 12-6 16,3 0-2-16,8 3-1 16,3 1-2-16,4-4 1 0,-1 0-1 15,5 0 0-15,-1 0 0 16,0-3 0-16,0 0 0 0,1-3 2 16,-1-1-39-16,-4-2-16 15,8-3-80 1</inkml:trace>
  <inkml:trace contextRef="#ctx0" brushRef="#br0" timeOffset="36974.492">12044 10856 208 0,'-4'-19'77'0,"1"16"-60"0,3 3 10 0,0 0 4 0,0 10-10 16,0 2-2-16,0 19 2 15,0 13 1-15,0 7-11 16,0 2 2-16,0 10 1 0,-4 15-7 16,4 16-2-16,0 0-3 15,0-3 1-15,0 0 0 16,0 0 1-16,4 6-5 16,-1-12 1-16,4-16-5 15,0-10 1-15,4-12-29 0,0-3-13 16,-1-9-80-1</inkml:trace>
  <inkml:trace contextRef="#ctx0" brushRef="#br0" timeOffset="37286.623">12354 10909 252 0,'-21'35'96'0,"14"-19"-75"0,-4-4 17 0,8-2 3 15,-1-4-20-15,4-6-6 16,0-6-5-16,7 2-2 0,4-5-4 15,3-7-5-15,0 4 0 0,7-10 1 16,1 3 2-16,2 3-1 16,5 7-1-16,-1 6-48 15,0 9-22-15,0 7-56 16</inkml:trace>
  <inkml:trace contextRef="#ctx0" brushRef="#br0" timeOffset="37488.752">12467 11185 284 0,'-10'19'107'0,"6"-9"-83"0,1-4-1 15,3-6-3-15,3-6-14 0,4 6-1 16,4-10-3-16,6 1 1 16,5-7-2-16,6-3-1 0,7-3 1 15,4 0-1-15,0 4 2 16,-1 8-21-16,1 1-7 15,0 9-99 1</inkml:trace>
  <inkml:trace contextRef="#ctx0" brushRef="#br0" timeOffset="37755.988">13000 10627 236 0,'-28'-41'88'0,"14"23"-69"0,-1-1 19 0,8 16 6 0,0 3-12 16,0 3-1-16,4 6-7 15,3 16-1-15,0 4-12 16,3 5-4-16,4 4-3 0,7 9-2 16,4 12-2-16,3 7 3 15,4 3 0-15,3-3-4 16,0-10 1-16,1-5-24 15,-1-11-10-15,-3-8-22 16,-4-14-10-16,-4-8-57 16</inkml:trace>
  <inkml:trace contextRef="#ctx0" brushRef="#br0" timeOffset="38175.625">13194 10449 236 0,'0'12'90'0,"3"-3"-70"0,1 1 8 0,-1-4 0 15,1-3-6-15,3 0 1 16,0-3-1-16,4 0-2 16,3-3-10-16,3 0 2 0,5-3 2 15,2-4-1-15,5 7 0 16,2-3-3-16,5 6 1 15,-5 9 5-15,-2 7 2 16,-8 9 4-16,-7 10 1 0,-7 2-6 16,-7 7 0-1,-4 10-10-15,-3 15-2 0,0 6-3 16,0-3-2-16,4-6 1 16,3-13 1-16,0-9-3 15,3-10-2-15,4-5 2 16,4-11 0-16,3-5 5 15,7-7 2-15,4-6-2 16,3-3-3-16,4-3 0 16,0-4-1-16,-1 1-18 15,-3 3-8-15,-3-4-37 16,0 7-17-16,-4-3-86 16</inkml:trace>
  <inkml:trace contextRef="#ctx0" brushRef="#br0" timeOffset="38835.915">10950 12135 220 0,'0'-9'85'0,"0"9"-66"0,4 3 10 0,-4-3 2 15,3 6-4-15,4-6 4 16,7 0-4-16,8-6 1 16,9 3-16-16,12-13 2 0,13-6 2 15,8-15-4-15,3-10 1 16,17-3-8-16,15 3-3 15,3-1 1-15,-3 14 0 16,4-1 1-16,-1 7 0 16,-7 6 0-16,-14 7 0 15,-10 2-2-15,-11 7-2 16,-14 3 3-16,-8 3 0 16,-6 3-21-16,-7 3-8 0,-8 0-27 15,-6 1-11-15,-7 2-74 16</inkml:trace>
  <inkml:trace contextRef="#ctx0" brushRef="#br0" timeOffset="39375.732">11398 12264 288 0,'-7'-9'107'0,"4"-1"-83"0,10-9 10 0,-4 10 0 15,8-7-15-15,3-3-1 16,7-3-8-16,11 1-2 16,7-1-4-16,3 6 6 0,-3 3 3 15,-4 10-2-15,-3 6-1 16,-7 7 2-16,-8 2 3 15,-6 7-6-15,-4 0-3 16,-4 6-1-16,-3-6-1 16,0 0-2-16,0-4-2 15,4 1 1-15,-1-3-1 16,4 5-3-16,4-2 0 0,3 0 2 16,7 3 0-16,0-1 1 15,4 1 0-15,0 0 2 16,0 0 1-16,3 0-4 15,0 3 1-15,-3-4 0 16,-4 1 0-16,-3 0 0 16,-8 0 0-16,-3 0 2 15,-7 6 3-15,-7 0 2 16,-7 0 1-16,-4 3-4 16,-3-6-3-16,-4 3 0 15,-3-6-1-15,0-3 0 16,0-7 0-16,3-3-14 15,4-6-5-15,10 0-39 0,4-3-15 16,11-3-85 0</inkml:trace>
  <inkml:trace contextRef="#ctx0" brushRef="#br0" timeOffset="40007.247">13116 11627 208 0,'-21'0'77'0,"14"0"-60"0,0 7 17 0,7-7 4 15,0 3-7-15,7-3 2 16,7 0-2-16,7 0 3 0,8-3-18 16,2-7 2-16,5-5 2 15,2-4-7-15,15-6-2 16,11-13-6-16,10 0-2 0,0 4-1 16,-3 3-2-16,-4 2 1 15,0 1 1 1,-4 9 1-16,1 4 3 0,-15 5-16 15,-7 4-6-15,-10 6-47 16,-7 9-21-16,-8 4-56 16</inkml:trace>
  <inkml:trace contextRef="#ctx0" brushRef="#br0" timeOffset="40501.535">13381 11888 296 0,'7'-38'110'0,"4"22"-86"0,13-12 9 0,-10 19-3 16,11-4-10-16,7-2 1 15,3-1-3-15,0 3-2 16,1 7-8-16,-5 3 1 0,-2 3 4 15,-8 3-1-15,-4 13 1 16,-6-4-3-16,-4 13-1 16,-3 0-5-16,-4 4-1 15,-4-1-1-15,0-3-2 16,4-3-2-16,0-3 1 16,8-4-1-16,2 1-2 0,4-3 3 15,7-1 0-15,4 1 1 16,3 6 2-16,11 2-3 15,-4-2-2-15,1 0 2 16,-5 0 2-16,-6 0 2 16,-7 0 1-16,-8-1-2 15,-10 4-2-15,-10 3 1 16,-8 4 1-16,-7 8-1 16,-3 4 2-16,-4 3-2 15,-3 0 2-15,-7 0-4 16,-4-10-2-16,4-6-31 15,6 1-13-15,8-11-11 16,11-2-3-16,6-3-78 16</inkml:trace>
  <inkml:trace contextRef="#ctx0" brushRef="#br0" timeOffset="41042.862">12284 13481 280 0,'-11'-22'104'0,"8"18"-81"0,3 4 3 0,0 7-4 16,7 2-5-16,3 7-1 16,4 6-2-16,8 6-1 15,2 6-7-15,4 7-2 0,8 9 2 16,6 13-3-16,4 0 0 15,3 3-1-15,4-10 1 16,-7-6-2-16,0-3 2 16,-4-12-13-16,-3-10-6 15,-4 0-33-15,-3-13-14 16,0-12-66 0</inkml:trace>
  <inkml:trace contextRef="#ctx0" brushRef="#br0" timeOffset="41312.083">12898 13437 284 0,'-11'3'107'0,"4"16"-83"0,0 12 2 16,3-12-4-16,1 9-8 16,-1 10 0-16,4 15-4 15,0 19 1-15,0 16-6 16,4 6 1-16,3 22 1 0,0 9-3 15,4 1-1-15,-1 12-1 16,4 9 1-16,4-15-4 16,-1-13 0-16,-2-22 1 15,-5-25 2-15,1-15-8 0,-4-29-1 16,0-19-31-16,0-15-15 16,0-25-81-1</inkml:trace>
  <inkml:trace contextRef="#ctx0" brushRef="#br0" timeOffset="41600.766">13236 13869 272 0,'-28'54'104'0,"17"-36"-81"0,-3-2 16 16,11-13 1-16,3-3-18 16,0 0-4-16,3 0-11 15,8-9-3-15,3-4-2 16,4-12-2-16,3 3 3 0,0-3-2 16,4-3-1-16,-1 3-13 15,1 0-4-15,3 9-44 16,1 7-18-16,-5 2-43 15</inkml:trace>
  <inkml:trace contextRef="#ctx0" brushRef="#br0" timeOffset="41795.692">13342 14211 264 0,'-3'31'101'0,"3"-27"-78"0,3-4-2 0,-3-4-5 16,7-5-10-16,4-7-1 15,3-2-2-15,3-8 0 16,8-2-2-16,7-3-1 0,3-7 1 16,4 4-1-16,0 2 0 15,0 7-33-15,-4 10-13 16,0-4-67 0</inkml:trace>
  <inkml:trace contextRef="#ctx0" brushRef="#br0" timeOffset="42094.418">13751 13412 276 0,'-10'-16'104'0,"6"16"-81"0,-3 6 7 15,4 4-1-15,3 8-7 16,0 7 1-16,3 7-8 15,4 5-2-15,0 4-7 16,4 12 0-16,-1 7 4 0,1-3-6 0,3-4 0 16,0-6-4-16,4-10-1 15,3-8-1-15,0-11 0 16,4-8 0-16,3-16 0 16,0-4-27-16,4-5-10 15,3-4-93 1,1 0-52-16,-8 3 81 15</inkml:trace>
  <inkml:trace contextRef="#ctx0" brushRef="#br0" timeOffset="42378.202">14090 13321 208 0,'-21'-44'79'0,"14"34"-61"0,0 7 10 0,7 3 3 0,0 0-4 16,0 13 4-16,0 6-2 15,3 21 0-15,4 7-16 16,0 7 10-16,4 2 4 0,3 7-6 16,0 28-1-16,4 0-12 15,-1-4-3-15,5 7-3 16,-1 7 1-16,0-4-2 16,0-12-1-16,0-4-2 15,0-18 1-15,1-4-12 16,-1-11-7-16,-4-11-18 15,-3-5-6-15,-3-11-23 16,-7-5-8-16,-1-10-39 16</inkml:trace>
  <inkml:trace contextRef="#ctx0" brushRef="#br0" timeOffset="43160.241">12989 13120 176 0,'4'-28'66'0,"-8"15"-52"0,-6 1 17 15,3 9 2-15,-4-7-3 16,0 7 0-16,-3-3-9 15,-3 6 0-15,-8 0-12 16,-3 0 6-16,-11 0 2 0,-10 6-3 16,-11-3 0-16,-4-3-6 15,1 6-3-15,-8 7-2 16,-7 6-3-16,-10 9 1 0,0 13-1 16,7 34 0-1,3 13 0-15,8 9-3 0,10 44 2 16,14-3 1-16,14 31 2 15,15 10-1-15,13 3 2 16,18 9-4-16,18-15 0 16,31 15-1-16,29-19 0 15,14-24 6-15,32-32 5 16,6-22 8-16,33-28 7 16,6-25 4-16,29-20 3 15,-1-30-3-15,26-50-3 16,-15-20-5-16,4-21 0 15,-22-35 0-15,-31-6 2 16,-18-32-8-16,-21 1-3 16,-24-19-2-16,-25 3-1 0,-29 9-4 15,-24-9-1-15,-36 28-1 16,-21 22 1-16,-31 16 0 16,-46 12 1-16,-25 13-5 15,-43 15-1-15,-27 23-4 16,-29 21 1-16,-28 25-8 15,21 23-4-15,18 12-7 16,28 6-2-16,35-9-13 16,32-7-5-16,29-15-27 15,27-13-10-15,25-24-74 16</inkml:trace>
  <inkml:trace contextRef="#ctx0" brushRef="#br0" timeOffset="44390.963">11215 5159 244 0,'-4'-28'90'0,"-3"25"-70"0,0-1 13 15,0 8-1-15,0 5-13 16,0 13-1-16,0 16-4 16,0 5 1-16,0 11-8 15,0 24 5-15,0 32 1 0,3 12-4 16,4 47-3-16,7 4-3 16,7 37-3-16,8-16-2 15,6 10-1-15,4-28 4 0,6-29 1 16,5-34-3-1,-1-25-1-15,0-25-10 0,1-20-3 16,-5-24-30-16,-6-19-10 16,-7-15-71-1</inkml:trace>
  <inkml:trace contextRef="#ctx0" brushRef="#br0" timeOffset="45126.219">11666 5821 228 0,'-14'-54'88'0,"7"17"-69"0,-7-17 6 0,7 39 0 15,-4-1-7-15,1 7 1 16,-1 9-6-16,1 12-3 15,-1 16-5-15,1 13-2 0,-1 3 3 16,4 9 1-16,3 22 1 16,4 20-4-16,4 2-1 15,3 3 1-15,4 26 0 0,10-4-5 16,3-12 1-16,8-23-2 16,3-21-2-16,4-16 5 15,0-25 1-15,0-21 17 16,0-30 10-16,-1-27-4 15,-2-6 0-15,-5-10-3 16,-6-19 1-16,-7-19-2 16,-11 7 2-16,-7 3-9 15,-7-10-1-15,-4 0-7 16,-6 7-2-16,-8 15-2 16,-7 10 1-16,-7 19-7 15,-3 18 1-15,7 19-17 16,3 26-6-16,7 21-31 0,11 13-14 15,11 12-15 1,10-3-7-16,10 0-29 16</inkml:trace>
  <inkml:trace contextRef="#ctx0" brushRef="#br0" timeOffset="45380.58">12280 6247 340 0,'-3'-9'126'0,"3"12"-98"0,-4 15 8 0,4-2-5 0,0 6-11 15,0 13 1-15,0 8-8 16,0 23-3-16,0 16-5 16,-3-10-4-16,-1 3 2 0,4-9-2 15,0-6-1-15,0-10-2 16,4-3 1-16,3-10-28 15,0-15-10-15,3-3-34 16,4-9-14-16,4-10-46 16</inkml:trace>
  <inkml:trace contextRef="#ctx0" brushRef="#br0" timeOffset="45695.769">12375 5607 340 0,'0'19'126'0,"0"3"-98"0,-3 19 3 0,3-22-3 16,0 9-13-16,0 3 0 15,0 7-9-15,0 3-4 16,3 6-1-16,1 6-1 0,0 0 2 15,3 1-3-15,3-4-2 16,4-6 2-16,4-10 2 16,3-9-2-16,4-12 0 15,3-4 1-15,7-18 2 16,4-10-17-16,-7-3-6 0,0-3-56 16,-4 3-25-16,-7 6-29 15</inkml:trace>
  <inkml:trace contextRef="#ctx0" brushRef="#br0" timeOffset="45967.584">12689 5639 336 0,'-10'-13'126'0,"3"16"-98"0,3 4 10 15,1 2-3-15,-1 7-14 0,1 12 1 16,-1 9-4-16,4-8 0 15,0 18-9-15,0 9-1 0,4 16-1 16,3 16-3-16,3-6-1 16,1-1-3-16,3 1-1 15,4 5 1-15,-1 1 0 16,4-9-3-16,1-10 0 16,-5-10-31-16,1-12-13 15,-4-9-18-15,0-10-7 16,0-9-69-1</inkml:trace>
  <inkml:trace contextRef="#ctx0" brushRef="#br0" timeOffset="46251.277">12732 5052 324 0,'3'-12'123'0,"8"21"-95"0,7 16 22 16,-11 0 6-16,7 16-17 16,7 22-5-16,0 6-11 15,7 28-4-15,8 22-11 16,6 10-5-16,7 37 0 0,1-3-2 16,-1 19-1-16,-3-3 1 15,-7-10-1-15,-4-3 0 16,-10-15 0-16,-4-26-22 15,-7-22-10-15,-7-27-44 16,-3-14-18-16,-4-18-66 16</inkml:trace>
  <inkml:trace contextRef="#ctx0" brushRef="#br0" timeOffset="49792.883">27704 9295 204 0,'-4'-19'77'0,"4"19"-60"0,-3-10 8 0,-1 10 0 0,1-3-2 16,-1 0 1-16,0 0-2 15,1 0-2-15,-4 3-10 16,3 0 2-16,-3 0 2 0,4 0-3 15,-4 6 1-15,3 0-5 16,1 4-2-16,-1-1-5 16,4 10 0-16,0 0 0 15,0 12 0-15,0-6-3 16,4 7 2-16,-1-4 1 16,4 3 2-16,0-9-3 15,4-3 0-15,-1-3 1 16,5-10 0-16,-5-3 0 15,8-6 2-15,-1-3 1 16,1-7 3-16,-4 1 1 16,0-10 1-16,-3 3 2 15,-4-6 1-15,0 0 1 16,-7 0 2-16,0 6-1 0,-7 0 2 16,0 3-2-16,-7 4 0 15,3 2-7-15,-6 4-4 16,2 6-4-16,-6 6 1 15,7-3-1-15,0 16 0 16,0-6 0-16,3 21 0 16,4-5 2-16,4 14 2 15,-1-8-3-15,11 3 0 16,-3-7-1-16,6-6-2 16,1-6 0-16,10-10 3 15,-3-3 2-15,10-18 4 16,-7 3 0-16,4-23 0 15,-7 7-1-15,-1-9 0 16,-3 5-2-16,-3-5 1 0,-4-4-2 16,-7 7-1-16,0 3 1 15,-14-4 1-15,3 7 1 16,-10 10 3-16,3-1-5 16,-6 13-3-16,3 0-2 15,-4 12 3-15,0 0-2 16,8 10 1-16,2 0 0 15,5 25-2-15,-1-10 0 16,11 20 3-16,0-13 0 16,7 6 1-16,0-10-3 0,11-5 2 15,-4-4 1-15,18-13 2 16,-7-2 1-16,10-19 1 16,-7-1 4-16,7-27 3 15,-6 6-6-15,-5-19-1 16,-3 15 0-16,-6-15 0 15,-5 7 2-15,-10-4 3 16,0 6-2-16,-21-3 1 16,3 10-3-16,-13 3 0 15,2 3-6-15,-6 12 1 16,7 4-2-16,0 15-2 16,3-3-2-16,0 19 1 15,8-6 3-15,6 18 1 16,4-9-2-16,7 25 2 15,0-12 1-15,14 9 0 16,-3-6 0-16,20-10 2 0,-9-3-1 16,13-12-1-16,-7-7 3 15,7-18 0-15,-6 0-1 16,-1-16 1-16,-4 3-2 16,-2-13-1-16,-5 1 3 15,-10-1 0-15,0 4-1 16,-14-10-2-16,0 13 3 15,-21 0 0-15,7 3-4 16,-14 12 1-16,6 0-2 16,-2 17 0-16,2-1 0 15,5 16-2-15,3-4 0 16,6 20 0-16,5-7 3 0,3 22 0 16,3-9 1-16,15 6 0 15,-4-3-3-15,18-7 2 16,-4-5 1-16,14-10 0 15,-7-7 2-15,8-15 1 16,-5 0 1-16,1-25 0 16,-7 13-2-16,-1-23 1 15,-2 7 0-15,-12-10 1 16,-3 4 0-16,-10-7 0 16,-1 10-2-16,-17-10-2 15,3 13 3-15,-20-4 2 16,6 7-4-16,-7 16-3 15,7 0 1-15,4 18 0 16,3 0-2-16,4 20 0 0,4-7-1 16,6 28 3-16,4-10 0 15,10 20 1-15,1-10-3 16,14 0 0-16,-4-9 2 16,17-6 0-16,-6-7 1 15,14-12 0-15,-7-4 2 16,3-18 3-16,-7 0 0 15,0-26 0-15,-3 7-3 16,-4-22-2-16,-3 16 1 16,-11-13 1-16,0 3-1 15,-14 0 2-15,0 7 0 16,-21-1 1-16,3 7-2 16,-14 9 1-16,7 4-4 0,-3 15-2 15,7 0-3 1,3 18 1-16,4-2 3 0,7 28 1 15,0-10-2-15,10 23 0 16,4-7 2-16,14 0 2 16,1-12-2-16,16 0 0 15,-6-10 1-15,10-16 0 16,-3-2 0-16,0-20 2 16,-4 1-1-16,-3-26-1 15,3-18 3-15,-10 3 2 16,-11 0-2-16,-7 0 0 15,-7 9 1-15,-8 9 2 16,5 14-1-16,-22-1 0 0,7 9-6 16,-10 10 1-16,7 0 0 15,0 19 2-15,3-3-6 16,7 31 1-16,4-9-1 16,7 15 2-16,4-6-1 15,13-6 1-15,-3-7 2 16,15-12 2-16,-5-3-1 15,11-25-1-15,-6 3 3 16,2-26 0-16,4-15 3 16,-10 1 1-16,-7 2-1 15,-11 6 1-15,0 13-2 16,-11 3 2-16,4 4-4 0,-11 9 0 16,4-1 1-16,-3 17 0 15,3-4-5-15,3 16-1 16,0-3-2-16,8 9 3 15,-1-6-2-15,8 6-1 16,-4-9-24-16,3-3-11 16,1-4-27-16,3-9-8 15,-4 0-56-15,5-9-24 16,-1 3 31 0</inkml:trace>
  <inkml:trace contextRef="#ctx0" brushRef="#br0" timeOffset="52629.084">24289 4494 192 0,'-4'-12'74'0,"4"12"-58"0,-7-7 9 16,7 7 2-16,-7 0-3 15,4 0 1-15,-4 4-8 16,-1-1 0-16,-2 6-10 16,3-6 5-16,-4 16 3 0,1-10-1 15,-1 26 2-15,4-10-7 16,4 19-1-16,-1-6-6 16,8 5-2-16,-4-8-2 0,7-4 0 15,0-3 4 1,3 1 3-16,1-10 4 15,3-13 5-15,0 0-2 16,4-18 3-16,-4 2-4 0,0-21 1 16,0 6-5-16,-3-16 1 15,-1 6-3-15,-6-5 0 16,-1 2-1-16,-6 7 2 16,-1 2 1-16,-10 8 3 15,3 2-3-15,-10 3-2 16,4 7-2-16,-8 9 0 15,4 0-4-15,0 18 0 16,3-8-1-16,4 34 0 16,3-10 2-16,11 13 2 0,0-3-3 15,7 3-2 1,0-12 2-16,8 5 0 0,-5-8 1 16,8-4 0-16,-4-6 2 15,7-13 3-15,-3 1 2 16,3-17 1-16,-4-2 0 15,1-16 0-15,-4 0-2 16,-3-25-1-16,-4 6-3 16,-7-3-2-16,0 6 3 15,-11 3 0-15,1 1 1 16,-15 9 0-16,4 3 0 16,-11 9 0-16,4 3-2 15,-4 13 1-15,4 0-2 16,0 19-1-16,6-3-2 15,5 28-1-15,3-4 2 16,10 4 2-16,4-3 0 0,14 0-1 16,-3-7-2-16,17-5 1 15,-7-7 3-15,15-13 3 16,-8 0-2-16,11-15-2 16,-8 3 4-16,8-28 1 15,-7 5 0-15,-4-21-1 16,-3 10-3-16,-15-7-2 15,1 9 1-15,-15-8-1 16,1 8 2-16,-15-3 1 16,4 10-1-16,-14 9-2 15,3 1-2-15,-14 11 1 16,8 1-1-16,-5 15-2 0,8 1 0 16,4 18 3-16,2-6 0 15,12 34 1-15,3-12-3 16,10 7 2-16,1-11 1 15,10 1 0-15,-4-6 0 16,12-7 0-16,-8-3 0 16,7-9 2-16,-3-4-3 15,3-12 0-15,-4 0 3 16,5-28 1-16,-5 6-1 16,1-25-2-16,-4 9 3 15,-7-6 0-15,-4 7-1 16,-10-4-2-16,4 6 1 0,-15 7-1 15,4 0-5 1,-18 19-1-16,4-1 5 0,-7 10 2 16,7 6-2-16,-4 16-1 15,7 4 1-15,4 30 0 16,3-12 1-16,11 19 2 16,4-20-3-16,13 11-2 15,1-13 2-15,14-7 0 16,-4-9-2-16,11-9 2 15,-4-4 1-15,11-24 2 16,-8 2 1-16,5-27 3 16,-8 9-3-16,-3-29-2 15,-8 13 2-15,-10-6 0 16,-3 9-1-16,-11-3 1 0,0 10 0 16,-14-4 1-1,3 10-2-15,-14 9-2 0,7 0-2 16,-10 16 1-16,7 3 1 15,-4 13 2-15,8-4-3 16,2 45 0-16,5-14 1 16,13 17 2-16,1-10-3 15,17-3-2-15,-4-7-1 16,15-9 3-16,-4-6 0 16,11-12 3-16,-4-4 1 15,11-18 3-15,-7 2-3 16,3-24-2-16,-7 5 2 15,-7-11 2-15,-3 8-2 0,-14-2 0 16,-1 6-1-16,-13 3 1 16,2 3-2-16,-9 6 2 15,3 0-4-15,-11 16 0 16,4-3-4-16,-4 22 1 16,4-3 2-16,3 31 3 15,4-10 0-15,4 13-1 16,3-9-2-16,7 3 1 15,0-6 1-15,7-10 2 16,0-3-6-16,7-12 1 16,-4-4 1-16,8-15 1 15,-4 3 1-15,4-32 2 16,-4 7 1-16,0-22 1 16,-3 9-2-16,-8-6-2 0,1 6 3 15,-11 3 0-15,0 10 1 16,-11 3 0-16,4 3-5 15,-14 13 1-15,6 6-2 16,-2 12-2-16,3-6 3 16,-1 35 0-16,5-10 1 15,10 13 0-15,3 0-3 16,8-7 2-16,-1-6 1 16,11-9 2-16,-3-6-1 15,7-7-1-15,-4-3 3 16,3-15 2-16,-3-4 0 0,1-12 0 15,-5 3-3-15,-3-10 1 16,0 7-2-16,-7 3 2 16,0 3 0-16,-7 6 1 15,0 0-5-15,-3 10 1 16,-1 0 0-16,-3 12 2 16,3 0-3-16,1 20 0 15,-1-8 1-15,4 17 0 16,3-7 0-16,4 0 0 15,0-6-3-15,8-6 2 16,-1-4-1-16,7-15 0 16,-4 0 0-16,4-16 0 15,1 4 2-15,-1-10 2 16,-4 3-1-16,-6 3 2 0,-1 0 0 16,-3 6 1-16,0 4-2 15,-3 9-2-15,-1 0-8 16,-3 13-3-16,0-4-38 15,4 10-18-15,-1-3-25 16,4 2-10-16,0-2-58 16</inkml:trace>
  <inkml:trace contextRef="#ctx0" brushRef="#br0" timeOffset="67537.404">22818 2425 184 0,'-11'-22'71'0,"11"22"-55"0,-18-19 15 16,15 19 5-16,-4-3-5 16,0-7 2-16,-4-2-6 15,4 3-2-15,-3-7-13 16,3 3-1-16,-1 4 2 0,1-1-1 16,0-2 1-16,4 6-3 15,3 3-1-15,0-1-1 16,3 8 2-16,1-1 1 15,6 6 1-15,-2 0-4 16,6 10 0-16,-4-6-1 16,8 15 3-16,-4-6-5 0,7 9-1 15,-3-6 2 1,6 13 1-16,-6-13-1 0,10 19-1 16,-6-9-1-16,13 18 2 15,-7-9-1-15,11 12 2 16,-7-15-2-16,10 6 2 15,-7-9-4-15,4 9 0 16,-7-10-1-16,7 7 1 16,-8 0 2-16,5 16 2 15,-8-10-3-15,11 6-1 16,-8-9 1-16,5 7 0 16,-8-11-5-16,7 11 1 15,-7-7 0-15,8 9 0 16,-8-12 0-16,4 9 2 15,-4-9-1-15,4 7-1 16,-8-11 1-16,4 7-1 0,8 10 0 16,-4-7 0-16,-1 3 0 15,1-3 0-15,0 1 0 16,3-4 2-16,-3 0-3 16,-4-3 0-16,0-1 1 15,-3-2 0-15,0-9 2 16,-4-1 1-16,0 3-1 15,0 1-2-15,0-1-2 16,0 4 1-16,-3 0 1 16,0 9 0-16,-1 0 0 15,1-7 0-15,0 4 0 0,-1-6 2 16,1-4-1-16,0-5-1 16,-1 2-2-16,1-3-1 15,3 0 4-15,0 1 1 16,4-1 0-16,3 6-2 15,0 1-2-15,1 3 1 16,2 9 3-16,1 0 1 16,-4 0-4-16,0-3-1 15,-3-4 3-15,0 1 1 16,0 0-3-16,-4 0 1 16,3-4 0-16,1 4 2 15,0 6-3-15,3 0 0 16,4 9-1-16,3-5 0 15,11 8 2-15,-4-6 0 0,1-2 2 16,-1-1 1-16,-3-3-4 16,0 12-1-16,-4-2 1 15,4 2 2-15,-4-2-2 16,4-4 0-16,3-3 3 16,7 1 1-16,1-1-1 15,3 6-2-15,-4 10-2 16,1 6-1-16,-5-6 4 15,-2-3 1-15,-1-1-3 16,4 1 1-16,3-3 0 16,4 12 2-16,0-3-1 0,0 0-1 15,-7-10-2-15,0 1 1 16,-4-4-1-16,0 1 0 16,1 2 2-16,3 10 2 15,7 3-1-15,3-3-1 16,0-9 1-16,-3-4-1 15,0-5 0-15,-7-1 0 16,-4 0 0-16,-6 0 0 16,-1 10 0-16,0-1 0 15,8 4 0-15,-1-10 0 16,4 4 2-16,3-7 1 16,1-3-4-16,-5 9-1 15,-2 1 1-15,-8 2 0 16,0 1 1-16,-3-7 2 15,-4 1-1-15,1-7-1 0,-1 3-2 16,4-3 1-16,3 6 1 16,4 7 2-16,3 5-1 15,0 1-1-15,1-6-2 16,-5-7 1-16,1 0 1 16,-4 1 2-16,1-1-1 15,-4 0-1-15,-1 7-2 16,5 6 1-16,6-3 1 15,4-7 0-15,3-3 0 16,1 1 0-16,-1-1 0 16,-3 3 0-16,-4 7 0 15,-3-3 0-15,-4-1 0 0,0-6 0 16,-3-2 0-16,7-4 0 16,3-3 0-16,1 12 0 15,6 0-3-15,0 4 2 16,1 6 1-16,-4-7 2 15,-4-2-1-15,-3-7-1 16,0 6-2-16,-1-5 1 16,5 5-1-16,6 10 0 15,4 6 0-15,0 0 0 16,0-6 0-16,0-3 0 16,-7 9 2-16,3 0 0 15,-3 13-3-15,3-7 2 16,4-3 1-16,0-6 2 15,4 0-3-15,-4 3-2 16,-1 10 2-16,-2 6 2 0,-1-7 0 16,1-2-1-16,3-1-4 15,7 13-2-15,7 3 3 16,0-3 1-16,-7-6-1 16,-8-4 0-16,-2 1 2 15,-1 9 0-15,8 6-6 16,6-6-3-16,4-7 3 15,7 4 4-15,-7 6-3 16,-3 7 2-16,-1-11 2 16,8-2 3-16,6 3 0 15,5 9 2-15,-8 4-4 16,-7-10-2-16,-4 3 2 0,1 0 0 16,6 7-4-16,8-1 1 15,-4-12 0-15,-3 0-1 16,-8-3 1-16,-3 0 0 15,-7 3 3-15,-4 0 0 16,4-13-8-16,-7-6-2 16,0-6-3-16,3 6 1 15,-3 0 2-15,0 4 5 16,-7-11 3-16,-4-8 2 16,-7-7 1-16,-3-6 2 15,0-3-3-15,-8-7-2 16,1 1-16-16,-4-7-5 15,0-6 10-15,-3-3 7 0,-1-1 3 16,-3-5 0-16,-3 3 0 16,-4-7 3-16,-4-3-27 15,-3 1-10-15,-7-11-83 16</inkml:trace>
  <inkml:trace contextRef="#ctx0" brushRef="#br0" timeOffset="67989.214">30836 14982 332 0,'29'19'123'0,"-19"-9"-95"0,11 2 9 0,-10-2-2 16,3 2-14-16,7 4-1 16,7 3-10-16,11 15-2 15,25 10-4-15,20 12-3 0,5 4 0 16,20 3-1-16,14-4 0 16,-3 4 0-16,-3-3 0 15,3-1 0-15,-7-2 0 16,-15-10 0-16,-17-10 0 0,-13-12-3 15,-16-6 2 1,-13-9-1-16,-11-20 0 0,-6-9 2 16,-8-9 0-16,-7-13 4 15,0-6 2-15,-4-15 2 16,1-20 2-16,-4-15-3 16,-4-10-2-16,-17-37 0 15,-21-13-1-15,-25-37-5 16,-4-13 1-16,-10-9-154 15,0 2-97 1,10 26 101-16</inkml:trace>
  <inkml:trace contextRef="#ctx0" brushRef="#br0" timeOffset="69041.359">22740 2277 212 0,'-21'-103'82'16,"21"103"-64"-16,-21-63 15 0,17 54 4 0,-6-10 1 16,3 0 2-16,-4 7 0 15,4-1 0-15,3 10-22 16,1 0-4-16,10 25-2 0,-4-3-3 15,12 62 0-15,-5-21-8 16,4 65-2-16,-3-28 0 16,6 48 0-16,-2-29 1 15,6 40 0-15,3 11-3 16,1-33 2-16,0-30 1 16,-4-32 2-16,-3-28-3 15,-4-22 0-15,-4-38-1 16,-6-22 0-16,-1 4 2 0,-13-69 2 15,3 21-1-15,-25-84 2 16,7 40 2-16,-35-96 2 16,18 59-1-16,-4-35-1 15,7 51 5-15,11 3 6 16,7 34-4-16,10 41-2 16,4 9 3-16,18 38 2 15,-1 10-4-15,22 43 1 16,-7-6-5-16,28 47 1 15,-14-15-7-15,42 78-1 16,-18-35 4-16,36 72 2 16,-25-46-2-16,25 27-3 15,-25-43-47-15,14-6-21 0,-21-29-127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27:41.8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7507 5319 148 0,'-3'-82'55'0,"-1"32"-43"0,11-31 1 0,0 49 0 15,-7-2 13-15,0 2 8 16,0 7 0-16,0 7 2 15,-7 5-20-15,4 4 2 0,-1 9 2 16,1 6-7-16,3 3-2 16,0 7-2-16,3 6-1 15,1 6-2-15,6 16-1 16,4 16 5-16,-7 9 4 16,7 18 1-16,1 36 4 15,-1 15-2-15,3 43-1 16,-3 14-6-16,4 40-2 15,-4 28-2-15,0 20-1 16,0 27-6-16,4 35 1 16,0 31 0-16,-1 19 2 15,4 25-1-15,4 32 2 16,0 21-4-16,0 10 0 0,-1 10 1 16,1 2 2-16,-4-6-3 15,-3-3-2-15,-4-16 2 16,-4-15 2-16,-6-25 0 15,-4-32-1-15,-14 373 1 16,0-445 1 0,-7-15 1-16,-1-61-1 15,-2-49 1-15,-8-19-9 16,7-63-3-16,-6-56-64 16,6-57-28-16,-3-47-42 15</inkml:trace>
  <inkml:trace contextRef="#ctx0" brushRef="#br0" timeOffset="901.276">2981 5394 168 0,'0'-3'66'0,"0"9"-52"0,0 7 19 15,0-4 6-15,0 1-9 16,-4 8-2-16,-3 7-3 16,-3 10 1-16,-4 12-14 15,-4 9 0-15,4 4-1 0,-7 6-4 16,-7 0-2-16,-1 12-5 0,-6 13 0 15,0-6 2-15,-8-1 1 16,1-8-4-16,3-1 1 16,-7-3 0-16,8-3 2 15,9-6-3-15,-2-13 0 16,10-9 1-16,-1-13 2 16,12-13-3-16,3-15 0 15,7-12-26-15,7-13-11 16,14-7-87-1</inkml:trace>
  <inkml:trace contextRef="#ctx0" brushRef="#br0" timeOffset="1185.639">2455 5714 224 0,'-17'-35'85'0,"10"26"-66"0,3 0 8 16,4 9 0-16,0 0-10 16,4 15 1-16,6 14-2 15,11 5-1-15,4 7-7 16,10 3-1-16,1 25 3 0,6 18-6 16,4-2 0-16,-7 6-2 15,-1 0 1-15,5 3-2 16,-8 6-1-16,4-12 1 15,0-13 1-15,3-15-28 16,-10-16-11-16,-4-22-90 16</inkml:trace>
  <inkml:trace contextRef="#ctx0" brushRef="#br0" timeOffset="1384.939">3112 6344 264 0,'-8'16'101'0,"5"-4"-78"0,3 13 0 0,0-9-6 16,0 9-12-16,3 3-3 0,5 4-1 16,2-4-1-16,4-3-119 15,-3-9-54-15</inkml:trace>
  <inkml:trace contextRef="#ctx0" brushRef="#br0" timeOffset="1770.585">3108 5955 200 0,'14'19'74'0,"4"6"-58"0,6 22 9 15,-13-19 2-15,3 10-7 0,7 6 0 16,0 0 0-16,4 3 0 16,0-6-11-16,-8-4 1 0,-6-5 3 15,3-7-3-15,-3-6 2 16,-4-7-3-16,0-2 0 16,-4-7-1-16,1-3 0 15,-4-7-2-15,3-5 1 16,1-7-6-16,0-6-1 15,-1-6 0-15,4-4 0 16,7 4 0-16,-3 9 2 16,3 12-1-16,0 17 2 15,7 11-2-15,0 11-1 16,4 5 3-16,3 4 0 16,-7 3-23-16,1-1-9 15,-5-11-37-15,1-4-15 16,-4-10-34-1</inkml:trace>
  <inkml:trace contextRef="#ctx0" brushRef="#br0" timeOffset="2055.967">3545 5407 288 0,'-3'0'107'0,"3"3"-83"0,3 12-1 0,1-5-5 16,7 2-5-16,3 20 5 15,3 21-8-15,1 16-3 16,3 6-4-16,4 16 0 0,-4 19 0 16,4 0-1-16,3-4 1 15,-3-8-4-15,3-1 0 16,-11-10-8-16,1-11-2 15,-4-23-12-15,-3-18-3 16,-4-23-105 0</inkml:trace>
  <inkml:trace contextRef="#ctx0" brushRef="#br0" timeOffset="2253.008">3507 6165 236 0,'10'22'88'0,"4"-18"-69"0,22-4 24 16,-15-4 5-16,7-14-14 16,11-8-2-16,0-5-15 15,14 0-5-15,3-4-7 16,7 13-4-16,4 4 0 0,-3 2-19 16,-4 3-8-16,3 4-116 15</inkml:trace>
  <inkml:trace contextRef="#ctx0" brushRef="#br0" timeOffset="2610.832">4272 5024 264 0,'-7'-22'99'0,"-3"16"-77"0,2 6 13 0,1 3 3 0,0 13-16 15,4 12-4-15,-1 35-7 16,4 9 0-16,7 22-6 15,4 41-3-15,3 12 1 0,7 51-2 16,0-4 2-16,18 19-2 16,18-28-1-16,-1-9-2 15,8-26 1-15,-8-31-30 16,4-31-12-16,0-38-95 16</inkml:trace>
  <inkml:trace contextRef="#ctx0" brushRef="#br0" timeOffset="3153.127">6184 4939 212 0,'-3'-81'82'0,"6"37"-64"0,8-31 9 15,-8 43 0-15,4 1-7 16,4 3 0-16,10 9 0 15,14 28 2-15,1 26-12 16,13 25 5-16,4 18 3 0,3 44-4 16,1 10 0-16,-11 22-8 0,0 9-4 15,-8 0-1 1,-16 22 1-16,-5-16-1 0,-10-3-1 16,-3 0 3-16,-4-18 0 15,-4-20-26-15,-3-24-11 16,0-17-107-1</inkml:trace>
  <inkml:trace contextRef="#ctx0" brushRef="#br0" timeOffset="3598.781">5362 6300 244 0,'50'50'93'0,"-33"-25"-72"0,22 16 14 0,-25-16 0 16,7 13-14-16,4 18-4 15,-11 4-10-15,0 3-3 16,-3-4-2-16,-4 1 1 0,-4-1 0 16,-3 4-1-16,-3-10-2 15,-1 1-35-15,-3-10-16 16,-3-10-73 0</inkml:trace>
  <inkml:trace contextRef="#ctx0" brushRef="#br0" timeOffset="4111.982">5556 5382 208 0,'-7'0'79'0,"4"6"-61"0,-4 6 10 0,7 4 3 16,0 3-4-16,0 12 2 16,0 23-8-16,7 14-2 15,3 5-11-15,4 18 1 0,4 15 2 16,7 10 0-16,6-6 1 15,-2 6-4-15,13 0 0 16,14-9-7-16,-3-23-1 16,7-24 9-16,-7-23 3 15,-3-24 1-15,-4-26 2 16,-18-15 5-16,0-16 2 16,-7-18-5-16,-7-26-2 15,-7-9-5-15,-10-7-1 16,-11-3-5-16,-18-9-3 15,-14 10 2-15,-17 15 0 16,-1 9-1-16,-10 23-2 16,-4 12-13-16,1 15-4 0,6 14-15 15,8 8-8-15,13 7-20 16,11 6-10-16,15 7-72 16</inkml:trace>
  <inkml:trace contextRef="#ctx0" brushRef="#br0" timeOffset="5284.95">2088 7363 164 0,'8'3'63'0,"-1"7"-49"0,7-4 11 0,-7-3 2 15,10 0-2-15,1 0 2 16,0 1-6-16,6-1-1 15,5 0-11-15,6 0-1 0,0 0 2 16,7 3-2-16,18 1 3 16,4-1-4-16,6 3-2 15,-6 1-2-15,10-7 0 16,4-3 0-16,13 0 3 16,5-3 1-16,2-4 3 15,8-5-1-15,7-1 0 16,7 1-5-16,4-1-3 15,17 1 0-15,3-7 1 16,-10 10-1-16,11-1 2 16,0-2-2-16,-4-1-1 15,7 0 5-15,7 1 1 0,-17-4 0 16,10 4 1-16,11-7-4 16,-15 6 0-16,8-2-1 15,3 5 1-15,-7 4-2 16,4 3-1-16,10 3 1 15,-10 3-1-15,3 10 0 16,8-1 2-16,-8-3-1 16,-7-2-1-16,11-4-2 15,-4-6 1-15,28-4 1 16,8-2 0-16,-8-10 2 16,-17 7 3-16,18-7 4 15,-15 6 5-15,14 7-8 16,4 6-1-16,-3 6-3 0,17 7 1 15,-14 6-2-15,10 3-1 16,-3-4-2-16,-3 1 1 16,6 3 3-16,-10-6 3 15,7 0 2-15,0-7 1 16,-7 7-4-16,11-1-3 16,-11 4 2-16,14 3 0 15,-3 6-1-15,-4 1-2 16,7 8-2-16,-14 4-1 15,14 0 2-15,-14-7 0 16,-4-6 9-16,1-9 7 16,-19-9-5-16,-9-7-3 15,2-3-4-15,-13 0 0 0,-21 6 0 16,-15 10 1-16,-7 6-5 16,-14 3 1-16,-6 0-35 15,-19-3-17-15,-14-7-53 16,-17-15-23-16,-18-15-1 15</inkml:trace>
  <inkml:trace contextRef="#ctx0" brushRef="#br0" timeOffset="6378.895">8117 5814 204 0,'-31'-28'77'0,"17"22"-60"0,-1-1 13 0,8 7 3 16,0 4-10-16,4 2-1 15,3-3-7-15,3 6-1 16,4 1-8-16,0 9 5 0,4-1 2 15,7 8-2-15,3 2 1 16,7 6-5-16,11 23-2 16,3 2-2-16,4 7 0 15,0-9-2-15,0-7-1 16,-4-3 1-16,0-6-1 16,-3-7-14-16,-3-9-5 15,-1-6-116-15</inkml:trace>
  <inkml:trace contextRef="#ctx0" brushRef="#br0" timeOffset="6645.757">8650 5667 264 0,'-10'-13'99'0,"2"16"-77"0,1 7 13 16,0 2 1-16,0 17-15 0,0 11-4 15,0 7-6-15,0 32-2 16,0 21-5-16,0 10-3 0,0 22 0 16,3 12-1-16,4 0 0 15,0 0 0-15,8-3 2 16,-1-15-1-16,7-20-1 16,0-21-19-16,3-7-8 15,1-21-50-15,3-16-22 16,0-10-11-1</inkml:trace>
  <inkml:trace contextRef="#ctx0" brushRef="#br0" timeOffset="6920.131">9035 6018 304 0,'-11'-6'112'0,"8"6"-87"0,-5 9 2 0,1 1-4 0,4 12-15 16,-1 15-2-16,1 13-4 16,3 7-2-16,0 5 1 15,3 4 1-15,1 10 3 0,-1-7-11 16,4-7-3-16,4-12-34 15,-4-12-11-15</inkml:trace>
  <inkml:trace contextRef="#ctx0" brushRef="#br0" timeOffset="7310.022">9038 5777 160 0,'-17'-138'60'0,"13"87"-47"0,4 8-3 0,0 33-5 15,4 7 1-15,3 16 6 16,3 34-6-16,4 12-3 16,4 13-2-16,7 10-1 0,3 21 0 15,0 1 2-15,0-10 3 0,-7-9 31 16,-3-10 13 0,-4-6-11-16,-3-13-7 15,-4-9-10-15,0-19-1 0,-4-15-2 16,1-16-2-16,-1-13-4 15,5-18-2-15,2-20-4 16,4-18-1-16,0-3 1 16,4 6 3-16,0 9-4 15,-4 17-3-15,3 14 1 16,-3 20 2-16,1 25 0 16,-1 34 0-16,3 16-3 15,1 6-2-15,0 12-4 16,3 4-2-16,0-9-28 15,0-10-13-15,0-22-22 16,-3-19-7-16,0-28-41 16</inkml:trace>
  <inkml:trace contextRef="#ctx0" brushRef="#br0" timeOffset="7550.807">9543 5106 332 0,'-4'-4'126'0,"4"20"-98"0,0 22 6 0,0-16-4 15,4 19-13-15,3 6-2 16,3 9-6-16,1 22-4 0,7 23-2 16,3-1-5-16,3 13 1 15,5 15 3-15,2-2 1 0,1-13-15 16,0-7-6-16,-4-12-55 15,-3-15-23-15,-8-23-40 16</inkml:trace>
  <inkml:trace contextRef="#ctx0" brushRef="#br0" timeOffset="7775.309">9419 5733 280 0,'-7'19'107'0,"7"-1"-83"0,4 7 10 0,-1-9 0 16,11-3-19-16,7-4-6 16,8 4-3-16,20-4-2 15,15-6-2-15,10-3-2 0,3-6 1 16,11-4 1-16,18-2 1 16,7-4-6-16,-7-6-2 15,0-3-47-15,3-3-18 16,-14 3-57-1</inkml:trace>
  <inkml:trace contextRef="#ctx0" brushRef="#br0" timeOffset="8256.269">10492 4783 220 0,'-4'-69'82'0,"1"50"-64"0,-1-19 13 0,1 29 3 16,-5-1-9-16,1 10-2 16,-3 16-7-16,-1 19-2 15,1 18-8-15,-1 19 3 0,4 50 1 16,3 13-3-16,4 50 1 15,11 16-3-15,7 31 0 16,6 6-3-16,15-6 1 16,18-34-2-16,13-20-1 15,4-33 1-15,-3-39 1 16,3-37-10-16,7-25-2 16,0-28-44-16,-10-22-19 15,-8-23-50 1</inkml:trace>
  <inkml:trace contextRef="#ctx0" brushRef="#br0" timeOffset="8677.832">12347 4629 208 0,'-21'-88'79'0,"10"69"-61"0,8-12 17 0,3 19 3 15,7 5-5-15,7 1 3 16,11 12-11-16,14 16-6 16,21 47-10-16,14 22-4 0,7 25 1 15,-7 31-3-15,4 13-2 16,-1 32 2-16,-3-4 0 16,-7 25-1-16,-14-3 1 15,-14 6-4-15,-14-21 0 16,-11-16-8-16,-14-13-4 15,-11-25-42-15,-14-31-18 16,-3-35-49-16</inkml:trace>
  <inkml:trace contextRef="#ctx0" brushRef="#br0" timeOffset="9366.669">10654 5394 224 0,'-4'6'85'0,"4"13"-66"0,0 9 1 16,0-6-4-16,4 19-9 16,3 22 1-16,4 6-1 15,6 6 3-15,8 3-5 16,3 26-3-16,7-4 1 0,4-6-2 15,-4-6 2-15,1-13-2 16,-1-9-1-16,4-13 1 16,0-15-1-16,-4-13 6 15,-3-15 6-15,-8-17 5 16,-2-15 4-16,-8-22 0 16,-7-31-1-16,-7-9-6 15,-11-4-1-15,-7-19-6 0,-3-6 1 16,-7 7-7-16,-4 12-3 15,-6 6 3-15,-5 19 1 16,1 12 0-16,3 20-2 16,11 18-2-16,7 10 1 15,10 18-21-15,11 7-8 16,11 9-78 0,3 16-71-16,10 2 56 15</inkml:trace>
  <inkml:trace contextRef="#ctx0" brushRef="#br0" timeOffset="9607.075">11465 5990 328 0,'4'0'123'0,"-8"6"-95"0,4 13 5 16,0-3-5-16,0 18-16 15,4 19-2-15,-1 7-6 16,1 9-1-16,-1 19-1 16,1 18-2-16,3-5 1 0,0-1-19 15,0 3-8-15,4-2-22 16,3-13-7-16,0-19-77 16</inkml:trace>
  <inkml:trace contextRef="#ctx0" brushRef="#br0" timeOffset="10973.436">8417 8407 156 0,'-7'-9'57'0,"4"6"-44"0,-1-4 14 16,4 7 3-16,0-3-4 16,0-3-1-16,4 6-5 15,3-9 0-15,3 2-11 16,8-5-1-16,3-1-1 0,4 1 3 16,3 2 1-16,7 10 8 0,4 7 2 15,0 8-2-15,-7 17 1 16,-4 24-2-16,-7 13-2 15,-10 6-4-15,-11 4-2 16,-7 21-6-16,-4 4-1 16,-7-7-3-16,4-13-1 15,0-2 3-15,0-13 1 16,3-13-4-16,4-12 1 16,7-9-2-16,4-10 0 15,7-10 2-15,3-5 2 16,10-4-6-16,8-6 1 15,7-3 1-15,7-3 1 16,-4-1 1-16,0-2 2 16,-3 0-1-16,-3 2-1 15,-5 1-37-15,-3 3-15 16,-3-3-91-16</inkml:trace>
  <inkml:trace contextRef="#ctx0" brushRef="#br0" timeOffset="11246.688">9095 8871 260 0,'-18'0'96'0,"11"3"-75"0,0 1 12 0,3-1 0 15,1 6-20-15,3 10-5 16,3 6-3-16,4 10-1 15,4 8-2-15,3 4-4 0,7-3 1 16,4-6 1-16,3 6 0 16,7-10 0-16,4-2 2 15,0-7-3-15,0 0 0 16,-4-6-59-16,0-7-26 16,-3-5-28-1</inkml:trace>
  <inkml:trace contextRef="#ctx0" brushRef="#br0" timeOffset="11483.076">9514 8853 260 0,'-10'18'99'0,"3"1"-77"0,0 28 4 15,3-15-2-15,-3 15-10 16,4 9 2-16,-1 7-9 15,1 12-4-15,-1 19-2 16,4 3-1-16,0 10 0 0,4-1 0 16,-1 10 0-16,4-12 0 15,4-7 0-15,-1-12-29 16,4-19-10-16,1-16-82 16</inkml:trace>
  <inkml:trace contextRef="#ctx0" brushRef="#br0" timeOffset="11857.332">9864 8636 204 0,'-25'13'77'0,"21"-7"-60"0,12-3 10 15,-5-3 1-15,8 0-8 16,6 0 1-16,8-9-8 16,0-1 0-16,6-2-8 15,5-4-3-15,2-3 1 0,8 4 0 16,-3 5 1-16,-8 4-123 16</inkml:trace>
  <inkml:trace contextRef="#ctx0" brushRef="#br0" timeOffset="12056.712">10058 9009 232 0,'3'13'88'0,"1"-19"-69"0,10-1 2 0,-4 1-5 16,8-6-11-16,10-4-1 15,8-3-2-15,2-3-2 16,5-3 1-16,3 3-1 0,-1 0 0 15,1 0-86 1,4-6-59-16,-1-3 54 16</inkml:trace>
  <inkml:trace contextRef="#ctx0" brushRef="#br0" timeOffset="12639.84">10784 8307 236 0,'-31'0'90'0,"17"3"-70"0,-4-3 15 16,11 0 2-16,-4-3-10 15,1 0-1-15,3-7-6 16,0-2-3-16,7-7-9 0,7 0-1 0,10-6 0 15,8 3-3-15,3 3-3 16,4 10 2-16,-4 9 2 16,0 13 2-16,-3 8 1 15,-7 8 2-15,-4 2 1 16,-7 7-3-16,-4 6 0 16,-3-1-5-16,0 5 0 15,-3-5-1-15,-1-8 1 16,4 3-2-16,0-10-1 15,0 0-2-15,4-6 1 16,3 6 1-16,4-3 0 16,3-3 0-16,7-3 0 15,4 3 0-15,6-3 0 16,5-4-3-16,-1-2 2 16,0 6 1-16,-7-4 0 0,-7 4 0 15,-6 6 2-15,-8 10-1 16,-7 9-1-16,-11 6 1 15,-7 0-1-15,-6-3 2 16,-4-3 1-16,-4-6-1 16,4-1-2-16,-1-9 1 15,-2-9-1-15,-1-6-25 16,4-7-8-16,3-3-10 16,7-6-3-16,8-3-22 15,3 3-8-15,7-10-33 16</inkml:trace>
  <inkml:trace contextRef="#ctx0" brushRef="#br0" timeOffset="12973.461">11271 8109 336 0,'-24'-9'126'0,"9"0"-98"0,-2-4 1 0,10 10-7 16,0 3-15-16,0 6-4 0,3 16 0 16,8 13 0-16,3 9-1 15,3 15-4-15,8 29 1 0,3 12 1 16,7 4 0-16,4 9 0 15,3 15 2-15,4-12-1 16,3-12 2-16,8-13-26 16,3-16-12-16,0-9-35 15,-7-26-16-15,-8-14-31 16</inkml:trace>
  <inkml:trace contextRef="#ctx0" brushRef="#br0" timeOffset="13616.207">11783 8423 184 0,'0'-16'68'0,"-4"13"-52"0,-3-3 14 15,4 3 4-15,-4 3-11 16,-4 0 0-16,0 3-8 16,1 6-1-16,-4 10-8 15,0 16 0-15,0 15 1 0,3 3-3 16,0 7-3-16,8 2 0 15,3 7 1-15,10 19-1 0,5-6-1 16,6-10 1-16,3-10-1 16,5-14-5-1,2-17 1-15,1-19 11 0,0-12 4 16,0-18 4-16,-1-23 1 16,1-6 0-16,-4-6 3 15,-6-1-5-15,-12-9 2 16,-6-12-9-16,-8-3-4 15,-6 6-2-15,-5 12 1 16,-2 10-1-16,-8 6 2 16,-7 6 0-16,-3 7 1 15,-4 3-11-15,4 15-3 16,7 4-35-16,3 3-15 16,7 12-77-1</inkml:trace>
  <inkml:trace contextRef="#ctx0" brushRef="#br0" timeOffset="13901.264">11927 7915 312 0,'11'-9'115'0,"-4"9"-89"0,11 6 3 15,-8 0-2-15,11 10-12 16,8 6 0-16,6 15-5 15,7 14 1-15,1 5-6 0,-1 7-3 0,-7 15-1 16,-3 16-1-16,-11 7 2 16,-7 2-1-1,-7 7 2-15,-7 15-2 0,-3-12-1 16,-1-13 1-16,-3-12 1 16,4-16-23-16,3-15-8 15,0-13-15-15,3-16-5 16,4-12-83-1</inkml:trace>
  <inkml:trace contextRef="#ctx0" brushRef="#br0" timeOffset="14341.272">12753 8765 284 0,'11'-10'107'0,"3"10"-83"0,7 0 15 0,-11 0 1 15,4 0-22-15,8 0-5 16,6 0-8-16,7 0-4 15,11 0 0-15,3 0 1 0,1 0 3 16,-1 0-4-16,1 0-3 16,-8 0-72-16,4 0-30 15,0 0-23 1</inkml:trace>
  <inkml:trace contextRef="#ctx0" brushRef="#br0" timeOffset="14787.976">13582 8379 192 0,'-4'-9'71'0,"1"2"-55"0,-8-5 20 16,4 6 6-16,-3-4-10 15,-4-2-3-15,-1-4-11 16,-2-3-3-16,-1 0-9 15,1 4 0-15,-1 5 1 0,0 7-1 16,4 6 1-16,0 16-4 16,0 16 0-16,3 18 3 0,4 22 3 15,4 10-2-15,3 9 1 16,7 22-3-16,7 3 0 16,11-12-6-16,10-10 1 15,7-16 0-15,8-18 0 16,-1-13 0-16,0-18 0 15,-3-20 0-15,-3-9 0 16,-1-12 2-16,-7-10 1 16,-3-12 3-16,-11-16 1 15,-10 0 5-15,-11 0 3 16,-7 6-4-16,-11 6 1 16,-17 10-7-16,-11 6-3 15,-18 13-1-15,-3 12-1 16,0 10-25-16,-3 3-8 15,3-3-126-15</inkml:trace>
  <inkml:trace contextRef="#ctx0" brushRef="#br0" timeOffset="15296.212">10936 9545 232 0,'0'-9'88'0,"0"0"-69"0,0 6 11 0,0 3 1 0,0-4-10 16,4-2-2-16,3-3 0 16,3-10 2-16,11-9-11 15,15-19 5-15,20-19 5 0,18-38-9 16,7-12-3-16,22-28-3 16,10-3-1-16,-4 15-2 15,-10 16 1-15,-8 22-2 16,-6 16-1-16,-14 18-65 15,-11 13-29-15,-18 9-41 16</inkml:trace>
  <inkml:trace contextRef="#ctx0" brushRef="#br0" timeOffset="15958.54">9409 11129 216 0,'0'-35'82'0,"3"7"-64"0,15-19 11 15,-8 28 2-15,8-9-6 0,3 6 3 16,11 3-5-16,7 4 0 16,7 12-12-16,-1 12 4 0,-2 19 5 15,-4 10 0-15,-11 6 3 16,-7 3-9-16,-7 12-3 15,-3 17-4-15,-8 18-2 16,-3-3-3-16,-3-7 1 16,-1 13-4-16,1 7 0 15,3-10 1-15,3-13 0 16,8-12 0-16,-1-12 0 16,8-13-3-16,0-10 0 15,3-5-1-15,3-11 3 16,5-8 0-16,-1-10 1 15,0-10 0-15,4-12 0 16,7-12 0-16,-1-7 2 0,-2 0-36 16,-1 4-15-1,-3 5-105-15</inkml:trace>
  <inkml:trace contextRef="#ctx0" brushRef="#br0" timeOffset="16216.199">10280 11408 324 0,'-11'22'123'0,"11"3"-95"0,4 22-2 0,-1-25-5 15,8 6-15-15,7 0-3 16,3 1-2-16,0 5 1 15,4-3-1-15,-1 1-1 0,1-7 3 16,3-3-2-16,4-3-1 16,0-7-39-16,0-2-19 15,-1-1-78 1</inkml:trace>
  <inkml:trace contextRef="#ctx0" brushRef="#br0" timeOffset="16438.927">10717 11223 220 0,'-14'-25'85'0,"7"22"-66"0,0 0 16 0,4 9 4 0,-1 10-15 15,4 12-1-15,4 31-11 16,-1 17-3-16,4 18-5 16,0 25-3-16,4 22 2 0,3 3 0 15,7 29 3-15,4-13-5 16,3-10-1-16,4-3 2 15,0-21 1-15,-1-26-28 16,1-21-10-16,-4-26-93 16</inkml:trace>
  <inkml:trace contextRef="#ctx0" brushRef="#br0" timeOffset="16817.748">11070 11198 264 0,'-7'12'101'0,"11"-8"-78"0,6-4 6 16,-3 0-2-16,11 0-13 15,10-10-3-15,7-2-4 16,8-7-2-16,-1-6-3 15,0 3-2-15,4 3 1 0,-7 16-19 16,0 6-5-16,0 6-106 16</inkml:trace>
  <inkml:trace contextRef="#ctx0" brushRef="#br0" timeOffset="16995.219">11398 11624 212 0,'-7'25'82'0,"7"-18"-64"0,7-4-2 0,-3-3-5 16,6-3-2-16,4-4 2 16,4-5-1-16,7-16 1 15,10-10-6-15,11-12-5 0,7 0-1 16,0 3 3-16,0 0 1 16,0 9-109-1</inkml:trace>
  <inkml:trace contextRef="#ctx0" brushRef="#br0" timeOffset="17233.751">11945 11160 248 0,'-14'16'93'0,"10"-10"-72"0,1-3 3 15,3-3-3-15,3 3-7 16,1-3 0-16,7-3-8 15,3-3-2-15,3-3-2 16,8-7-4-16,7-9 1 0,3-16 1 16,7 4 2-16,1-4-25 15,-1 3-12-15,0 7-81 16</inkml:trace>
  <inkml:trace contextRef="#ctx0" brushRef="#br0" timeOffset="17683.428">12552 10336 172 0,'-7'-10'66'0,"0"1"-52"0,-4-7 14 0,4 10 5 16,0-7-6-16,-4-2 1 16,-3-1 0-16,0 0 0 15,0 1-15-15,0 5 5 0,-4 10 3 16,1 10-5-16,3 8 1 15,0 20-4-15,-1 22 2 16,8 15-4-16,4 10 1 0,6 12-7 16,8 19-1-1,7 0 0-15,6-3 0 0,15 0-2 16,10-1 1 0,11-14-2-16,7-20 2 0,-7-22-4 15,0-18-2-15,4-22 4 16,-1-19 1-16,-3-16 6 15,-7-6 5-15,-10-4-1 16,-12-5 3-16,-9-1-6 16,-15 1-3-16,-14-4-3 15,-15 7 0-15,-9 3 0 16,-5 6 3-16,-6 12-3 16,-11 10-2-16,-10 10 0 15,-1 9-1-15,8 6-11 16,6 3-3-16,15 13-33 0,10-4-14 15,11 1-83 1,11-4-56-16,3-5 86 16</inkml:trace>
  <inkml:trace contextRef="#ctx0" brushRef="#br0" timeOffset="18450.687">9518 12744 204 0,'25'-10'77'0,"-18"10"-60"15,7-6 15-15,-7 6 2 0,3-3-8 16,8-3-1-16,3-4-5 16,7-2-1-16,11-4-10 15,7-9 6-15,7-10 2 0,4-5-7 16,10-17-1-16,17 4-5 16,11-4-1-16,-6 4-3 15,-5 6-1-15,5 3 1 16,2 0 2-16,-3 0-1 15,-10-3 2-15,-11 0 0 0,-10 0 1 16,-12 7-22 0,-6 5-10-16,-7 7-114 15</inkml:trace>
  <inkml:trace contextRef="#ctx0" brushRef="#br0" timeOffset="18886.795">10107 12678 260 0,'-7'-28'99'0,"11"18"-77"0,6-12 7 15,-3 13-3-15,7-7-8 16,7-3 0-16,11 4-6 16,4 5-2-16,-1 13-6 15,-3 10-3-15,-4 9 2 0,-7 12 0 16,-3 13 3-16,-8 26-3 16,-6 2-2-16,-1-3 0 15,-6-3-1-15,-1-10 0 16,4-5 2-16,0-7-3 15,7-6 0-15,4-4-1 0,3-9 0 16,4-6 0-16,3-12-2 16,7-10 3-16,11-6 0 15,10-10 3-15,8-3 1 16,3-9 1-16,0-10 0 16,-4-3-68-16,4-6-29 15,0 3-31 1</inkml:trace>
  <inkml:trace contextRef="#ctx0" brushRef="#br0" timeOffset="19457.285">12538 12023 252 0,'-18'-10'93'0,"11"16"-72"0,-4-2 14 0,8-4 0 16,-1 6-14-16,4 0-2 16,4-3-2-16,7 0 1 15,6-6-10-15,8-6 4 0,10-10 4 16,7-16-2-16,4-8 2 16,4-4-3-16,6-4 0 0,11 4-7 15,11-6-2-15,-1 6-2 16,-6-3 1-16,-8 9-4 15,-6 7 0-15,-8 2-23 16,-6 4-12-16,-8 9-32 16,-10 0-14-16,-4 16-52 15</inkml:trace>
  <inkml:trace contextRef="#ctx0" brushRef="#br0" timeOffset="19844.45">12855 12057 284 0,'0'-3'107'0,"4"-3"-83"0,3-13 10 0,-4 9 2 15,4-5-11-15,0-4-2 0,8 3-11 16,2 4-5-1,8 12-4-15,3 12-3 0,0 13 1 16,-3 4-1-16,-4 11 2 16,-3 4 1-16,-4 9 1 15,-3 16-5-15,-4 7-1 16,0-4 3-16,0-6 1 16,3-13-3-16,4 0 1 0,4-12-2 15,3-10 0 1,0-12 8-16,4-9 4 0,3-10-1 15,1-19 0-15,2-3-5 16,5-16-3-16,6-9 2 16,4 6 0-16,-4 4-23 15,-7-1-12-15,-3 16-129 16</inkml:trace>
  <inkml:trace contextRef="#ctx0" brushRef="#br0" timeOffset="20475.861">11105 14387 200 0,'-21'-22'77'0,"18"15"-60"0,3 1 24 0,0 6 6 16,3 3-11-16,8 7-3 16,7 9-11-16,10 2-1 15,7 8-12-15,7-1 1 0,1 6 1 16,6 4-6-16,0 3-1 15,8 6-2-15,6 16-2 16,4-1 1-16,-3-5 1 16,-4-7-1-16,-7-6-1 15,-4-7-26-15,-6-8-10 16,-8-14-105 0</inkml:trace>
  <inkml:trace contextRef="#ctx0" brushRef="#br0" timeOffset="20746.353">11818 14173 252 0,'-3'0'93'0,"3"10"-72"0,3 18 3 16,1 0-3-16,3 16-7 15,3 10 0-15,4 18-4 16,0 12-1-16,1 20-5 15,2 12-1-15,1 9 1 0,3 26-2 16,4-13 1-16,6 0-2 16,5 6-1-16,-1-12 1 15,0-29-1-15,-3-21-3 16,-4-23 0-16,-3-18-51 0,-7-25-24 16,-4-23-35-1</inkml:trace>
  <inkml:trace contextRef="#ctx0" brushRef="#br0" timeOffset="21020.366">12263 14801 300 0,'-18'65'112'0,"14"-43"-87"0,1-6 9 0,3-16-1 0,3-3-19 16,4-7-5-16,8-8-5 15,2-7-1-15,4-7-2 16,1 1-1-16,2-4 1 0,4 7-1 16,4 0 2-16,3 9-41 15,-3 7-16-15,-4 5-82 16</inkml:trace>
  <inkml:trace contextRef="#ctx0" brushRef="#br0" timeOffset="21229.424">12411 15080 308 0,'-7'15'115'0,"3"-21"-89"0,8-3-3 0,-1 2-9 16,1-2-8-16,6-7 1 15,8-3-6-15,10-9-1 16,7-9 0-16,8-7 2 0,6 0 1 16,-3 3-1-16,0 7-2 15,-4 2-105 1,4 4-82-16,0 6 63 16</inkml:trace>
  <inkml:trace contextRef="#ctx0" brushRef="#br0" timeOffset="21458.075">12834 14547 232 0,'-7'31'88'0,"3"-31"-69"0,8 0 11 16,0 0-2-16,3 0-5 15,3-9-2-15,4-1-11 16,4-2-6-16,7-7-3 15,6-6-1-15,5-7 2 0,6-5-1 16,0 5-1-16,1 1-68 16,-8 3-29-16,-3 3-11 15</inkml:trace>
  <inkml:trace contextRef="#ctx0" brushRef="#br0" timeOffset="21945.798">12979 13882 296 0,'-36'-22'110'0,"29"6"-86"0,4-12 9 0,3 19 0 16,7-10-12-16,7 6-2 16,11-2 2-16,10 5 1 15,7 4-11-15,1 9 4 0,-1 6 3 16,-3 10-2-16,-4 13 3 0,-7 8-1 15,-3 1 0-15,-4 3-3 16,-3-9-1-16,-8-4-11 16,1-6-1-16,-4-6-4 15,0-4 0-15,0 1 2 16,4-3 2-16,3 5-3 16,3-2 0-16,8 0 1 15,10 0 0-15,8 2 0 16,3-5 2-16,-1 6-3 15,1-4 0-15,0 1-1 16,0-3 0-16,0 2 4 16,-4 4 1-16,4 0-4 15,-11 15 1-15,-10 1 2 16,-11 2 1-16,-10 1-1 16,-11 3 1-16,-7 3-2 0,-8 3-1 15,-6 9 1-15,-4 7 1 16,-13 0-3-16,-5-7 0 15,-6-6-45-15,3-9-22 16,3-6-36-16,12-10-15 16,9 0-22-1</inkml:trace>
  <inkml:trace contextRef="#ctx0" brushRef="#br0" timeOffset="23043.408">12125 13681 280 0,'-32'-31'107'0,"8"12"-83"0,-15-9 2 15,21 18-6-15,-7-2-11 0,-10-4-1 16,-11 7-4 0,-14 6-3-16,-14 3 0 15,-3 3-1-15,-5 6 2 0,-13 10 1 16,-11 0 1-16,8 9-2 0,-1 10 1 15,0 15 0-15,4 19 1 16,10 6-2-16,11 20-2 16,14 30 1-16,14 4 1 15,18 25-1-15,17 6-1 16,18 9 1-16,18 19-1 16,14-15 0-16,10 15 2 15,25-6-1-15,29-22 2 16,6-3 0-16,25-3 1 15,25-25-2-15,10-16-2 16,25-19 5-16,18-25 1 16,7-25 11-16,10-22 6 0,0-41 1 15,1-46 1-15,-8-29-6 16,-25-25-1-16,1-28 1 16,-22-10 0-16,-24-22-4 15,-32-5 1-15,-25-30-3 16,-28 1 2-16,-17-25-10 15,-22-16-3-15,-14-47-2 16,-21 10 2-16,-25 25-1 16,-21 21 2-16,-14 20-4 15,-3 40-2-15,-19 47-1 16,-48 38 3-16,-15 37-7 16,-49 32-2-16,-28 28-5 15,-29 31-2-15,-35 13-23 0,-3 0-12 16,17-16-67-16,47-3-28 15,48-12 10 1</inkml:trace>
  <inkml:trace contextRef="#ctx0" brushRef="#br0" timeOffset="23902.835">11666 5886 360 0,'0'16'134'0,"4"-10"-104"0,6 1 7 0,-2-7-5 16,9-4-7-16,8-2 0 15,3-6-12-15,4-7-5 16,3-3-5-16,7-6-3 0,8 9 3 16,3 0-2-16,3 6-1 15,-3 10-24-15,-7 3-11 16,-4 0-143-1</inkml:trace>
  <inkml:trace contextRef="#ctx0" brushRef="#br0" timeOffset="24425.109">11899 5344 284 0,'-14'-13'107'0,"14"1"-83"0,4-7 24 15,-1 10 6-15,4-7-15 16,7 7-5-16,11-1-11 16,10 4-4-16,8 6-11 15,6 6 6-15,0 7 3 0,-6 2 2 0,-8 10 1 16,-7 1 0-16,-7 2 0 15,-6 3-7-15,-8 0 0 16,-4-2-10-16,1-4-2 16,-4-3-1-16,3 0 0 15,1 0 0-15,3-4 0 16,3 7-3-16,4-3 2 16,4 0 1-16,3 0 0 15,7 0-3-15,11 0 2 16,4-3-1-16,2-3 0 15,-2 3 4-15,3-4 1 16,-11 4 1-16,-7 0 0 16,-7 0 4-16,-10 6 5 15,-8 0-5-15,-13 3-2 16,-15 7-3-16,-14 12 0 0,-7 9-2 16,-3 4-1-16,0-7-2 15,-1-6-1-15,8-9-27 16,7-10-10-16,6-9-53 15,12-16-22-15,3-13-64 16</inkml:trace>
  <inkml:trace contextRef="#ctx0" brushRef="#br0" timeOffset="27469.668">24356 12831 240 0,'0'-31'90'0,"0"31"-70"0,-7-28 13 0,3 22 1 16,-3-4-3-16,4 4 4 0,-8-3-13 16,4-1-3-16,-4 4-11 15,1 3 1-15,-1 3 2 0,1 0-2 16,-1 3 2-16,4 0 0 15,0 13 1-15,0-4-2 16,0 16 1-16,0-2-6 16,3 14-3-16,1-8-1 15,3 12-1-15,0-10-3 16,7 4 0-16,0-10 2 16,7 0 2-16,-3 0-2 15,-1-12 0-15,1-3 7 16,-1-17 4-16,1 1 3 15,-4-19 5-15,0 4-4 16,0-30 0-16,-3 17-6 16,-4-19 0-16,0 6-3 15,-7-6 2-15,3 3-2 0,-10 0 2 16,3 6-2-16,-10 3 2 16,3 7-2-16,-10 15 2 15,7 10-2-15,-7 9 0 16,3 0-6-16,0 16 1 15,4-3-2-15,7 28 0 16,0-10 2-16,14 26 0 16,0-13-3-16,11 3 2 15,-1-3 1-15,11-3 0 16,-3-10-5-16,7-5 1 16,-4-7 2-16,4-13 1 15,-4 0 1-15,0-18 2 0,-3 3 1 16,-1-29 1-16,-3 7 0 15,-7-22 2-15,0 9-1 16,-7-12 2-16,0 9 0 16,-10 0 1-16,-1 13-4 15,-10 6-1-15,3 3 1 16,-13 9 0-16,3 4-5 16,-8 12 1-16,8 0-2 15,3 16 0-15,4-4 0 16,11 26 0-16,3-3 2 15,17 18 0-15,-3-15-3 16,21 6 2-16,-6-9-1 16,13-4 0-16,-7-9 0 15,7-6-2-15,-6-3 3 0,6-16 0 16,-3 0 1-16,-1-25 2 16,-6 6-1-16,-7-28 2 15,-4 6 0-15,-11-9 1 16,-3 6 0-16,-10-6 0 15,3 6-2-15,-15 3 1 16,5 7-2-16,-15 15-1 16,4 3 1-16,-11 16-1 15,7 0-3-15,1 19 2 16,2-3-1-16,8 40 0 16,4-12 0-16,17 22-2 15,0-16 3-15,17 19 2 0,-3-16-2 16,11 1-2-1,-4-10-1-15,11-19 3 0,-7-10 0 16,10-15 1-16,-7 0 0 16,4-19 0-16,-7 1 2 15,-8-42 1-15,-3 16-1 16,-14-19 1-16,0 13-2 16,-14-12 2-16,4 11-2 15,-12-5-1-15,5 12 1 16,-22 10 1-16,7 5-1 15,-10 23 2-15,7 0-4 16,3 25 0-16,7-7-1 16,8 42 0-16,2-11 2 15,19 30 0-15,-1-17-3 0,19 7 2 16,-5-7-1-16,12-9 0 16,-8-9 0-16,7-10-2 15,-3-6 0-15,3-13 3 16,-3-2 2-16,-1-14 2 15,-3 1-1-15,-3-22 1 16,-4 6-2-16,-10-35-1 16,-1 14 1-16,-10-20 1 15,0 16-1-15,-11-6 2 16,4 9-2-16,-14 9 2 16,3 7 0-16,-10 15 1 15,3 4-5-15,1 22-1 0,2-4-2 16,12 38 3-16,-1-13 0 15,18 29 1-15,0-13-3 16,18 7 2-16,-4-13-1 16,11-7-2-16,-4-2 0 15,7-16 3-15,-3-4 0 16,6-18 1-16,-2 0 0 16,-1-31 2-16,-3 5-1 15,-8-27 2-15,-3 12 2 16,-14-12 2-16,0 8-3 15,-10-2-1-15,3 10 1 16,-11 5 0-16,4 7-2 16,-4 18-2-16,4 1-2 15,0 25 1-15,3-7-1 0,4 32 0 16,0-10 2-16,7 32 0 16,0-13 0-16,11 7 0 15,-4-10-3-15,7-4 2 16,0-8 1-16,7-10 0 15,-3-6-3-15,7-13 2 16,-4-3 1-16,-3-15 0 16,-1 2 0-16,-10-27 2 15,0 5-1-15,-14-12-1 16,4 4 3-16,-15 2 2 16,4 4-2-16,-11 2 0 15,8 1-3-15,-8 12-1 16,4 6 1-16,0 13 2 0,3 0-3 15,7 32-2-15,1-7-1 16,6 19 3-16,1-10 0 16,6-2 1-16,1-1-3 15,6-9 2-15,-3-3-1 16,11-13-2-16,-4 0 3 16,7-18 2-16,-3-1 0 15,0-18 2-15,-4 3-2 16,-7-4-1-16,-4 4 3 15,-10-6 0-15,0 5-1 16,-7-2 1-16,0 9 0 16,-7 0 1-16,3 3-2 15,-7 13-2-15,4 0-2 0,4 15 1 16,-1 1-1-16,11 27 0 16,0-9 0-16,10 23 0 15,1-11 2-15,7 1 0 16,-4-6-3-16,7-7 0 15,-4-6 2-15,1-13 0 16,-1-3 1-16,-2-12 0 16,-1-3 0-16,-7-26 0 15,0 7 2-15,-7-13 1 16,3 7-1-16,-7-1-2 16,1 7 3-16,-1 12 0 15,1-2-4-15,3 24 1 0,0-3-2 16,3 22 0-16,0-3-20 15,1 9-8-15,3-5-12 16,0-5-3-16,0-2-3 16,0-3 0-16,0-4-44 15,-4-15-18-15,1 0-24 16</inkml:trace>
  <inkml:trace contextRef="#ctx0" brushRef="#br0" timeOffset="32081.88">1637 8486 208 0,'-21'-22'77'0,"10"19"-60"0,-3-1 17 16,7 4 6-16,0 4-17 15,0 5-2-15,0 4-9 16,3-1 0-16,1 4-7 15,3-4 1-15,3-2 4 0,4-10 0 16,4-10 2-16,10-9-2 0,7-2 1 16,8-5-4-16,-5 8-2 15,5 2 0-15,2 10-1 16,-2 6 2-16,-8 15 1 16,0 20 5-16,-3 12 3 15,-11 12-2-15,-3-2 0 16,-8 15-3-16,-3 6-1 15,-3 7-5-15,-5 0-3 16,-2-10 0-16,-4 3-1 16,3-6-3-16,4-3 2 15,0-9 1-15,4-4 0 16,3-15 0-16,3-3 0 16,4-16-3-16,4-6 0 15,10-10 2-15,4-9 0 16,-1-4 1-16,12-5 2 0,6-4-3 15,-7-3 0-15,0 4-1 16,1 5 0-16,-1 1-53 16,-10 3-25-16,3 12-70 15</inkml:trace>
  <inkml:trace contextRef="#ctx0" brushRef="#br0" timeOffset="32515.01">2237 8432 208 0,'-11'-53'77'0,"4"41"-60"0,0-14 4 0,3 20-3 16,1 0-11-16,-1 0-4 16,1-1 9-16,-1 4 4 15,4 3-8-15,-7 7 2 0,0 8 3 16,4 10 6-16,-4 13 5 16,0 25 3-16,3-1 3 0,8 10-7 15,3 1-2-15,3 21-12 16,8 6-3-1,7-3-4-15,3-3 1 0,7 10-2 16,-7-4 2-16,11-12-2 16,3-16-1-16,-6-12 1 15,6-23-1-15,-3-18 0 16,-7-19 0-16,-8-16-20 16,1-12-7-16,-4-3-70 15,-7-7-29-15,-3 4 8 16</inkml:trace>
  <inkml:trace contextRef="#ctx0" brushRef="#br0" timeOffset="32934.934">2473 8674 208 0,'-21'-28'79'0,"14"21"-61"0,-4 4 19 0,4 3 4 16,4 3-15-16,-4 13-2 16,-1 3-12-16,5 12-3 15,3 4-5-15,3 9-1 0,5 12 3 16,2 13-3-16,11 3-2 16,15-9 2-16,2 0 0 15,-2-13-1-15,6-10-2 0,0-11 5 16,-6-11 1-16,-1-8 4 15,-7-10 4-15,0-10-2 16,-7-11 3-16,-10-17-2 16,0-19 2-16,-4-5-4 15,-7-7 1-15,-7-10-5 16,-4 1-2-16,-3-7-2 16,-21 19 0-16,-8 7-2 15,-3 21 2-15,-10 23-4 16,7 21 0-16,10 16-10 15,4 3-5-15,13 3-32 16,8 3-14-16,11-9-84 16</inkml:trace>
  <inkml:trace contextRef="#ctx0" brushRef="#br0" timeOffset="33220.163">2776 8235 268 0,'7'-3'101'0,"4"6"-78"0,7 13 17 0,-8-4 3 16,11 7-10-16,11 15-2 16,14 20-11-16,0 30-2 15,10 4-11-15,-10 9-4 0,4 19 0 0,-5 3-2 16,-13-6 2-16,-4-3-2 15,-3-6-1-15,-4-10-6 16,-7-16-1-16,-3-12-21 16,-4-22-9-16,0-16-23 15,0-19-8-15,7-15-56 16</inkml:trace>
  <inkml:trace contextRef="#ctx0" brushRef="#br0" timeOffset="33538.468">3348 8627 264 0,'-18'22'101'0,"11"-13"-78"0,4 1 11 0,3-10 1 16,3 0-8-16,4 0-1 16,7-13-12-16,11-6-4 15,14-6-6-15,0-3-3 0,7 3 0 16,3 0-26-16,-10 15-8 15,3 10-109-15</inkml:trace>
  <inkml:trace contextRef="#ctx0" brushRef="#br0" timeOffset="33724.633">3694 9053 252 0,'-4'16'93'0,"11"-22"-72"0,4-13 9 15,-4 9-1-15,7-8-15 16,0-4-5-16,11-3-4 16,-1-1-1-16,5 1-2 0,6 3-28 15,11 7-12-15,-7-1-80 16</inkml:trace>
  <inkml:trace contextRef="#ctx0" brushRef="#br0" timeOffset="34393.812">4099 8260 272 0,'-21'-6'104'0,"11"12"-81"0,-1-3 12 15,4 3 0-15,7-6-15 16,0 3-3-16,3-3-10 15,8-3-3-15,7-6-2 16,6-10 1-16,5-3 2 0,6-3 4 16,-10 6 5-16,-1 13-2 15,1 12 1-15,-4 13-1 16,-10 9 0-16,-8 10-6 0,-3 9-2 16,-3 9 0-1,-1 1 0-15,-3-4-2 0,0-12-2 16,4-3 1-16,3-10-1 15,0-6-3-15,10-7 0 16,1-5 2-16,6-7 2 16,4-3-2-16,11 0 0 15,7-3 1-15,3 0 2 16,4 0-1-16,0-1-1 16,-11 4-2-16,-3 0 1 15,-7 7 10-15,-4-1 5 16,-3 13 3-16,-11 0 1 15,-7 12-11-15,-7-3-5 16,-15 0 1-16,1 7 0 0,-7-1-4 16,-4 4 1-16,1 0 0 15,-8-10 2-15,7 0-17 16,7-9-4-16,4-3-20 16,4-10-7-16,9-6-12 15,8-3-1-15,11-7-80 16</inkml:trace>
  <inkml:trace contextRef="#ctx0" brushRef="#br0" timeOffset="34652.14">4946 8316 296 0,'-11'-22'112'0,"8"16"-87"0,-4 0 15 0,7 6 3 16,-4 12-22-16,1 4-6 16,-1 6-9-16,-3 16-5 15,0 15 0-15,0 10-4 0,-4-1 2 16,8-2 3-16,-1-10 1 16,1 7-4-16,3-17 1 15,0-2-35-15,0-4-17 16,7-5-92-1</inkml:trace>
  <inkml:trace contextRef="#ctx0" brushRef="#br0" timeOffset="34892.222">4604 8323 296 0,'-4'-3'110'0,"15"9"-86"0,3 3 20 16,-7 1 2-16,11 2-22 16,-1 7-6-16,1 9-11 15,7 13-3-15,6 9-2 16,15 7-2-16,0-4 3 0,14-3-18 0,-7 3-6 16,7-6-94-1,-4-3-80-15,-3-9 60 16</inkml:trace>
  <inkml:trace contextRef="#ctx0" brushRef="#br0" timeOffset="35087.288">5193 8436 280 0,'3'21'104'0,"1"-8"-81"0,7 3 5 0,-8-7-4 15,4-3-14-15,4-3-3 0,6-3-4 16,8-9-3-16,-4 0 1 16,11-7-17-16,0-3-6 0,7 0-106 15</inkml:trace>
  <inkml:trace contextRef="#ctx0" brushRef="#br0" timeOffset="35534.425">5786 7815 256 0,'-7'-25'96'0,"-1"12"-75"0,-6-12 3 0,7 12-2 15,0-2-10-15,0 8-2 16,0 4-1-16,0 10-1 15,0 5-4-15,0 16 2 0,0 13 3 16,0 16 12-16,0 21 9 16,3 3-2-16,4 7-2 15,4 9-6-15,6 16-2 16,8-6-8-16,10-10-2 16,11-12-6-16,0-22-2 15,-7-7 4-15,21-25 2 16,-8-12 9-16,-2-22 2 15,-1-16-2-15,-10-25-1 16,0-18-8-16,-8 2-2 16,-6 4 0-16,-4 2 0 15,-14 10-2-15,-14 10-2 0,-11 15 3 16,-14 16 0-16,-10 3 1 16,-18 12 0-16,3 14-29 15,-3 8-12-15,7 7-37 16,-3 0-16-16,17-7-76 15</inkml:trace>
  <inkml:trace contextRef="#ctx0" brushRef="#br0" timeOffset="36088.389">1813 10138 264 0,'7'-19'99'0,"0"7"-77"0,8-13 9 16,-8 9-2-16,3-3-9 16,4-9 1-16,7-7-3 15,4-2-2-15,7-10-8 0,10-28 4 16,18-32 3-16,4-28-3 0,17-47-2 15,25-15-3-15,10-16 0 16,0 12-4-16,-3-3 0 16,-10 38-8-16,-12 37-2 15,-9 38-155 1</inkml:trace>
  <inkml:trace contextRef="#ctx0" brushRef="#br0" timeOffset="37620.37">2173 10674 224 0,'-25'-19'85'0,"15"13"-66"0,-4 0 8 0,10 6 0 15,1 0-12-15,-1 0 1 16,11-3-5 0,11-4-6-16,3-5 6 0,0-7 4 15,7-6-1-15,4 3 0 16,7 0-2-16,-4 3 0 16,8 10 2-16,2 9 2 15,-9 12 4-15,-1 10 2 16,-7 7-5-16,-3-1 0 15,-11 9-10-15,-3-2-2 16,-11-1-3-16,0 4 1 16,0 0-2-16,-7-1-1 15,-1-5 1-15,1 2 1 16,0-9-1-16,4 0-1 16,-1-12-2-16,11 3-3 15,4-7 2 1,7-6 4-16,3 3 2 0,7-6-4 15,0 0-1-15,4 0 1 16,-7 0 0-16,3 0 1 16,0 4 2-16,0 2-3 15,-7 6-2-15,-6 4 2 16,-1 6 2-16,-4 3 0 16,-3 0 2-16,-3 3 0 15,-4 1 1-15,-4-1-2 16,-6 0 1-16,-4 3-2 15,0 1-1-15,-8-1-2 16,-9 0-1-16,-5-2 4 16,1-7 1-16,-11-7-3 0,4-5-1 15,7-4-13-15,6-3-2 16,5-3-41-16,10-3-16 16,14 0-75-1</inkml:trace>
  <inkml:trace contextRef="#ctx0" brushRef="#br0" timeOffset="38373.778">3196 10693 228 0,'-3'0'85'0,"-1"0"-66"0,-3 9 8 15,4 1-2-15,-1-1-7 16,4 10 0-16,-7 3-4 15,0 6-1-15,0 10-7 16,0 12-2-16,0 3 0 0,3-2-2 0,-6-1-2 16,6-3 1-16,1-3-1 15,3-7 0-15,0-2 0 16,0-10-22-16,0-6-10 16,0-7-90-1</inkml:trace>
  <inkml:trace contextRef="#ctx0" brushRef="#br0" timeOffset="38625.917">2840 10768 252 0,'-11'-31'93'0,"11"25"-72"0,7-4 25 0,-3 10 5 0,3 0-9 16,4 0 1-16,3 10-14 15,14 2-3-15,0 7-15 16,7 9-2-16,8 16-2 0,-1 13-3 16,0 2-3-16,8-6 0 15,-11-5-1-15,3-5-22 16,4-5-8-16,-4-7-36 16,4-6-13-16,0 1-62 31</inkml:trace>
  <inkml:trace contextRef="#ctx0" brushRef="#br0" timeOffset="39628.97">4431 7815 152 0,'-18'-13'57'0,"8"7"-44"0,-11-7 18 0,10 7 6 15,0-10-13-15,1-2-3 16,-4-1-1-16,0-3-1 16,-1 0-10-16,1 3 1 0,-7 7 3 15,-4-1 2-15,-3 13 0 16,-4 9-3-16,-3 7-2 15,-11 6-2-15,4 3 0 16,3 0 0-16,-3 10 0 16,7-1 0-16,6 13 2 15,1 13-3-15,0 12-2 16,7-3 2-16,3 0 0 16,4 9-3-16,0 4-3 15,7 6 2-15,0-4 0 16,7-5 1-16,3-4 0 15,1-3 4-15,6 3 3 16,12 0 0-16,13-2 3 0,14 2-3 16,4-9-1-16,11-7-2 15,-4-2 0-15,10-7-7 16,1-6 0-16,10-3-1 16,0-7 2-16,-3-6 1 15,-4-12 3-15,-7-10 1 16,7-9 1-16,3-6-4 15,1-4-3-15,0-6 0 16,-15-3 1-16,4-3 1 16,-21-9 1-16,-4-10-2 15,-6-13-2-15,-19 4 5 16,-3-3 4-16,-7-1-1 16,-10-9 1-16,-11-6-8 0,-7-19 0 15,-25 0-1-15,-11 4 0 16,-6-14 0-16,-4-12 2 15,0-6-3-15,0 10-2 16,-4-14-12-16,-3-2-2 16,-7 21-12-16,3 23-2 15,4 21 4-15,0 26 1 16,7 24-5-16,0 35-3 16,21 10-14-16,4 3-8 15,17 5-66-15</inkml:trace>
  <inkml:trace contextRef="#ctx0" brushRef="#br0" timeOffset="40445.968">1485 11276 208 0,'-7'-3'79'0,"11"6"-61"0,6 4 21 0,-3-4 5 16,7 0-9-16,4-3-1 16,7 0-10-16,-1-3-3 15,12 0-12-15,3-1-1 0,-4-2-1 16,4 0-1-16,6-4-1 15,-6 4-3-15,7-3 1 16,7 9-13-16,-4 0-3 16,11 6-133-16</inkml:trace>
  <inkml:trace contextRef="#ctx0" brushRef="#br0" timeOffset="41363.214">3725 10731 212 0,'-17'-10'82'0,"10"17"-64"0,3-4 22 16,1-3 7-16,3 9-10 15,3-3 1-15,4-2-10 16,7-4-3-16,7-4-14 15,4-2-2-15,3-3-2 0,1-1-6 16,6-2 0-16,7 2-1 16,-7 4 2-16,1 3-3 15,-1 3 0-15,-3 3-45 16,-11 3-20-16,0 7-74 16</inkml:trace>
  <inkml:trace contextRef="#ctx0" brushRef="#br0" timeOffset="41550.405">3958 11157 256 0,'7'3'96'0,"0"-3"-75"0,11-3 10 0,-7 3 1 16,10-3-18-16,3-3-2 15,-2-4-8-15,6-2-1 16,4-1-1-16,3-2-2 0,-3-4 3 15,6 3-48-15,8 0-20 16,-7 1-53-16</inkml:trace>
  <inkml:trace contextRef="#ctx0" brushRef="#br0" timeOffset="41784.05">4427 10812 224 0,'-7'-6'85'0,"18"6"-66"0,10-3 16 16,-10 0 4-16,6 0-19 15,8-4-6-15,7-2-8 16,-4-4-5-16,7-2 0 16,-3-7-1-16,3 3 2 0,1 0 1 15,-1 7 1-15,4-4-18 0,-8 0-5 16,5 4-101-1</inkml:trace>
  <inkml:trace contextRef="#ctx0" brushRef="#br0" timeOffset="42230.765">5076 10173 232 0,'-21'-26'88'0,"11"8"-69"0,-4-20 8 0,7 22-1 0,-8-12-10 16,5 6-1-16,-1 0-5 15,-3 7-1-15,0 5-5 16,0 10 2-16,0 16 3 0,0 15 1 16,3 10 2-16,1 6 5 15,-1 9 1-15,11 26-3 16,14 12 1-16,4-6-5 15,6 6-1-15,12 3 0 16,10 0 4-16,-8-12-4 16,8-16 2-16,7-13-5 15,0-24 1-15,11-17-3 16,-8-21 2-16,-3-16 2 16,-7-9 5-16,-11-4-2 15,-7-2 1-15,1-1-5 16,-15 4 0-16,-7 5-5 0,-7 4 0 15,-7 16 1 1,-11 9 0-16,-14 6-2 0,-3 7-2 16,-4 9-13-16,-10 6-4 15,-4-3-42-15,0-6-19 16,4-7-96 0</inkml:trace>
  <inkml:trace contextRef="#ctx0" brushRef="#br0" timeOffset="43116.319">1626 11972 220 0,'7'-15'82'0,"0"12"-64"0,4-1 13 0,-4 4 3 15,4 4 0-15,-1 5 1 16,8 3-7-16,3-2-5 16,4 6-13-16,3-4 5 0,0-2 2 15,7-10-1-15,22-10 3 16,10-18-6-16,18-7-3 16,-1-8-5-16,22 2-2 15,7 0-1-15,3 6-2 16,-10 7 1-16,0 9-1 15,-4 7 0-15,-13 3 2 16,-15 2-3-16,-11 1 0 16,-13 0-1-16,-12-1-2 15,-6-2-26-15,-7-7-10 16,-11 4-18-16,-4 2-4 16,-10-2-70-1</inkml:trace>
  <inkml:trace contextRef="#ctx0" brushRef="#br0" timeOffset="43419.313">2103 12678 240 0,'-15'-10'90'0,"26"7"-70"0,10-12 10 0,-7 11-1 15,7-11-4-15,4-10 2 16,7-10-11-16,3-2-4 16,8-4-7-16,-5 3-4 0,8 4 0 15,7 12 1-15,-3 9 1 16,2 7-37-16,-9 12-16 15,-4 4-79 1</inkml:trace>
  <inkml:trace contextRef="#ctx0" brushRef="#br0" timeOffset="43911.323">2434 12195 228 0,'11'6'85'0,"6"-6"-66"0,12 0 10 15,-15-3 2-15,10-3-8 16,-2-4 1-16,9-2 0 16,1-4 0-16,3 1-13 15,-10 2 4-15,0 7 5 0,-4 6 2 16,-3 9 4-16,-4 7-12 15,0 6-3-15,-11 3-7 16,1 3-1-16,-4-3-1 16,0 0-2-16,3-6 1 0,1-3-1 15,3-4-3-15,4-2 0 16,-1-4-1-16,11 0 3 16,4 0 0-16,14 1 1 15,-4-1 0-15,7 0 0 16,1 1 0-16,-8 2 0 15,-7 0 8-15,-3 10 5 16,-4 9 5-16,-3-3 3 16,-15 4-7-16,-6-4-3 15,-11 3-9-15,0 0-1 16,-8 0-1-16,-2-6 0 16,2 7-3-16,-6 2 0 15,-3-3-47-15,6 4-21 0,4-1-39 16,10-3-14-1,11-6 0-15</inkml:trace>
  <inkml:trace contextRef="#ctx0" brushRef="#br0" timeOffset="44540.509">4773 11609 244 0,'-25'-10'90'0,"18"1"-70"0,0 3 19 0,4 2 3 0,3 1-11 16,3 0-3-16,8 0-5 15,7 0 0-15,10-3-13 0,14-4 5 0,7-5 5 16,4-7-7-16,7-4-2 16,-7-2-4-16,4-3-2 15,6 3-3-15,4-1-2 16,0 4 1-16,-3 3-1 16,-8 4 0-16,-6 5 2 15,-12 4-8-15,-6 2-1 16,-7 4-42-16,-8 3-18 15,-2 3-87 1</inkml:trace>
  <inkml:trace contextRef="#ctx0" brushRef="#br0" timeOffset="44784.993">5091 12063 244 0,'0'7'90'0,"10"-7"-70"0,8-7 19 16,-11 4 5-16,11-6-5 15,-1-10 1-15,1-9-18 16,3-1-8-16,7-5-8 16,7 0-5-16,1-4 0 0,3 13-1 15,-4 0 0-15,4 6-53 16,-11 3-22-16,-7 4-63 15</inkml:trace>
  <inkml:trace contextRef="#ctx0" brushRef="#br0" timeOffset="45249.475">5320 11609 264 0,'3'-3'99'0,"1"3"-77"0,7-7 15 0,-8 7 3 16,4-9-7-16,0-7 1 16,4-6-11-16,3-3-3 15,7 0-12-15,-3 6-1 0,3 10 3 16,0 9 0-16,-3 9 4 16,-4 1-3-16,3 21 1 15,-2-3-3-15,-5 0 2 16,-6 1-6-16,-1-11-1 0,1 4-4 15,3-6-1-15,0 0-1 16,3-7 0 0,4 1 2-16,4-4 2 0,0 0-3 15,6-3-2-15,-2 0 2 16,9 1 0-16,5-1 1 16,2-3 2-16,-9 6-1 15,-1-3-1-15,-3 3 3 16,-4-3 2-16,-7 13 4 15,0 0 5-15,-14 9-6 16,-11 9-2-16,-3 10-3 16,-7 3-3-16,0 0 1 15,-4-6-1-15,4 3-31 16,-7-6-12-16,3-7-42 16,4-9-16-16,0 6-51 15</inkml:trace>
  <inkml:trace contextRef="#ctx0" brushRef="#br0" timeOffset="45833.818">4008 13412 228 0,'17'-29'88'0,"-13"29"-69"0,3 10 15 0,-4-1 1 16,1 16-5-16,-1 3 0 15,-3 7-4-15,0 3 1 16,-3 18-15-16,-1 19-2 0,1 13 0 16,-4 0-6-16,0-4 0 15,0 11-4-15,-4-1-1 16,4-10 1-16,0-12 0 15,0-12 0-15,0-16 0 16,-4-10-18-16,1-9-5 0,-1-9-24 16,0-6-8-16,1-10-72 15</inkml:trace>
  <inkml:trace contextRef="#ctx0" brushRef="#br0" timeOffset="46132.715">3627 13437 280 0,'-11'-60'107'0,"7"38"-83"0,8-3 13 0,0 19-1 16,3 3-2-16,10 6 2 15,4 9-8-15,4 17-5 16,17 14-13-16,15 8-2 0,3 8-1 15,10 16-3-15,1 13-3 16,-4 0 0-16,-4-3 1 16,-3-7-1-16,-3-12 2 15,-1-7-4-15,-10 4 0 16,0-10-15-16,-11-9-6 16,-3-9-38-16,-7-10-14 15,-4-9-73 1</inkml:trace>
  <inkml:trace contextRef="#ctx0" brushRef="#br0" timeOffset="46376.327">4297 13788 248 0,'-7'9'93'0,"7"-3"-72"0,3-2 22 16,-3-4 6-16,0 0-9 15,7-4 2-15,7-11-15 16,4 2-5-16,7-6-12 16,3-2-6-16,7-1-3 0,1-4-4 15,2 1 2-15,1 10 1 0,-7-1 0 16,3 3-42-16,-7 4-17 16,4 3-93-1</inkml:trace>
  <inkml:trace contextRef="#ctx0" brushRef="#br0" timeOffset="46585.362">4600 13951 236 0,'7'9'90'0,"0"-18"-70"0,11-10 19 0,-7 0 3 16,-1-3-11-16,4-9-3 0,4-7-14 15,3 1-6-15,0 2-5 16,4 4 0-16,7 3 0 0,-4 6-21 16,7 6-8-16,0 3-110 15</inkml:trace>
  <inkml:trace contextRef="#ctx0" brushRef="#br0" timeOffset="47064.648">4911 13161 252 0,'-11'-3'96'0,"11"-4"-75"0,4-2 10 0,-1 6-2 15,4-4 0-15,4-2 5 16,6-3-2-16,5-4 1 16,6 0-18-16,4 1 6 0,-8 5 3 15,4 7-1-15,-3 6 0 16,0 16-6-16,0 9-2 16,-11 13-7-16,0 22-3 15,0 9-5-15,-4 6 0 16,1-3 2-16,-4 7 3 15,0-1 0-15,0-2 2 16,0-1-4-16,4-15-2 16,7-13 0-16,-1-12-1 0,1-10 2 15,10-16 1-15,4-15 1 16,7-22 0-16,-4-3-5 16,4-6 1-16,-4-1 0 15,0 7 2-15,-3 3-6 16,-7 3-1-16,-1 6-42 15,-2 4-17-15,-8 5-27 16,-7 1-8-16,7 3-46 16</inkml:trace>
  <inkml:trace contextRef="#ctx0" brushRef="#br0" timeOffset="47889.426">4509 12775 196 0,'-32'-19'74'0,"14"10"-58"0,-21-10 20 16,22 10 5-16,-12-7-10 16,-2-3-1-16,-8 0-15 15,-10 0-4-15,-11 4-7 16,-7 5-5-16,-4 7 0 0,0 6 3 16,1 16 1-16,-15 19 1 0,1 21 0 15,-1 20 2-15,7 5 1 16,11 7-1-16,-3 19 1 15,13 9-2-15,-6-9 0 16,10 6-6-16,-4 13 1 16,15-4 2-16,7-9 3 15,10 16-4-15,18 3-1 16,21-10 2-16,21-6 1 16,11 16 7-16,42-3 4 15,29-16-1-15,24-22 2 16,35-22-4-16,18-25-1 15,11-28 5-15,10-35 4 16,0-37 0-16,4-13 0 16,-11-9-6-16,-14-19 0 15,-14-10 1-15,-10 4 3 0,-29 12-5 16,-25-9 1-16,-24-13-4 16,-22 0 2-16,-24-6-2 15,-14-15 2-15,-21-39-6 16,-29 20-3-16,-32-7 1 15,-24 0 0-15,-17 22-1 16,-40 22-2-16,-10 16 3 16,-35 19 0-16,-8 12-17 15,-10 28-5-15,7 26-24 16,25 12-10-16,38 12 1 16,33 4 2-16,17-3-14 15,31-4-7-15,1-9-67 16</inkml:trace>
  <inkml:trace contextRef="#ctx0" brushRef="#br0" timeOffset="48715.166">4625 5968 216 0,'-14'-28'82'0,"3"9"-64"0,-3 0 15 0,4 13 2 0,-1-1-1 15,0 1 2-15,1 3 0 16,-1 3 0-16,1 0-19 16,-4 0 1-16,10 0 0 0,4 0-6 15,11 0 1-15,6 3-6 16,1 0-2-16,7 0 4 15,3 4 2-15,-4 2 2 16,5 7 3-16,-12 9-5 16,1 16 1-16,-4 12-3 15,-3 7 0-15,-1-4 1 16,-3-3 1-16,0-9-1 16,0-6 1-16,0-7-6 0,8-9-3 15,-5 3-1 1,1-9 1-16,13-7-1 15,5-2 2-15,6-4-2 16,7 0-1-16,4 0-2 0,7 0 1 16,-14 3-37-16,3 4-16 15,11 9-145 1</inkml:trace>
  <inkml:trace contextRef="#ctx0" brushRef="#br0" timeOffset="51910.63">26571 9323 240 0,'-3'-19'90'0,"3"19"-70"0,-7-9 6 0,7 9-1 16,-7 0-1-16,0 0 3 15,-8 0-1-15,5 6 1 16,-8-3-15-16,4 6 0 0,0 1-1 0,-4-4 0 16,8 7 1-16,3-4-6 15,3 10-2-15,1-3-2 16,6 9-2-16,1 3 1 15,6 0-1-15,-3-3 0 16,11-6 0 0,-4-3-3-1,7-19 2-15,-3 3 1 0,0-19 0 0,-1 3 0 16,1-12 2-16,-4 6 3 16,-3-16 2-16,-1 16-3 15,-3-9-1-15,-3 6 1 16,-4-6 2-16,0 5-1 15,-7 1 2-15,0 3-2 16,-11 10 2-16,4-1-4 16,-11 13 0-16,4 0-1 0,-7 10-2 15,7-4-2-15,-1 13-1 16,1-4 2-16,14 17 2 16,0-4 0-16,14 32 2 15,0-13-4-15,18 9-2 16,-7-12-1-16,13-10 3 15,-6-5 0-15,7-14 3 16,-8 1 5-16,5-19 4 16,-5 0-2-16,1-22 2 15,-4 6-4-15,-3-9 1 16,-4-1-5-16,0-8 0 16,-3 2-1-16,-8-9 1 15,1 7-2-15,-4-7-1 16,0 9 1-16,-14 4 1 15,3 6 1-15,-14 19 1 0,4-1-5 16,-18 17 1-16,8-1-2 16,-5 16 0-16,5-3 0 15,2 35 0-15,8-13 2 16,11 28 0-16,3-19 0 16,14 13 0-16,0-13-3 15,14 10 2-15,-4-7 1 16,12-18 0-16,-5-7-3 15,5-24 2-15,-5-4 7 16,5-25 4-16,-5 6 1 16,1-43 3-16,-4 11-7 15,-7-20-2-15,-3 11-1 16,-11-21 0-16,0 12-2 0,-14-16-2 16,3 16 1-16,-21 1-1 15,4 14 2-15,-21 14 1 16,6 5-1-16,-2 36-2 15,9-1-2-15,1 31-1 16,3-6 2-16,11 23 0 16,3-4-2-16,18 31 2 15,0-15-1-15,18 6-2 16,-4-16 5-16,21-6 1 16,-6-9-3-16,6-13-1 15,-3-3 1-15,3-19 2 16,-7 0 0-16,0-25-1 15,-3 3 1-15,-4-22-1 0,-3 13 2 16,-4-19 3-16,-3 6 0 16,-11-12 0-16,0 9-1 15,-14-12 0-15,3 9-5 16,-28 3 1-16,7 6 0 16,-24 23 2-16,10 2-1 15,0 32-1-15,11-7 1 16,0 35-1-16,10-12-3 15,11 43 0-15,3-15 2 16,22 19 2-16,-4-20-2 16,25 7 0-16,-8-12-1 0,19-10 0 15,-12-10 2-15,12-21 0 16,-11-3 0-16,6-20 0 16,-6 1 6-16,3-38 6 15,-6 6-2-15,-5-21 2 16,-6 9-7-16,-11-19-1 15,0 12-2-15,-18-21 1 16,4 15-2-16,-21-3-1 16,7 13 1-16,-25 9-1 15,7 10 0-15,-7 34 0 16,11 0 0-16,3 34 0 16,4-6-3-16,11 41 2 15,2-12 1-15,19 31 0 16,0-16 0-16,13 3 0 15,-3-15 0-15,14-4 0 0,-3-12-3 16,7-16 2-16,-4-3 1 16,7-25 0-16,-6 0 0 15,9-37 0-15,-6 8 2 16,0-30 1-16,-7 12-1 16,-11-19 1-16,-4 9-2 15,-17-21 2-15,0 12-2 16,-14 7-1-16,3 2 3 15,-20 23 0-15,6 2-4 16,-10 42 1-16,6-1 0 16,1 29 0-16,7-10-3 15,10 41 2-15,4-16 1 16,21 19 2-16,0-9-3 0,14-10 0 16,-3-9-1-16,10-15-2 15,-7-4 3-15,8-22 0 16,-5 0 3-16,4-31 1 15,-6 9-1-15,-5-19 1 16,-3 7-2-16,-10-10 2 16,-1 4-2-16,-10-4 2 15,0 6-2-15,-14 4 2 16,4 6-2-16,-8 12 2 16,4 4-4-16,-1 15 0 15,5-3-1-15,3 19 0 16,3-3 0-16,8 25 0 15,-1-10 2-15,8 13 2 0,-1-6-3 16,8-6 0-16,-4-7-1 16,7-6 0-16,-4-6 2 15,5-16 0-15,-5 0 0 16,4-29 0-16,-3 7 2 16,-4-18 1-16,0 5-4 15,-7-21 1-15,0 12 2 16,-14-16 1-16,3 10-1 15,-20 3-2-15,6 9 1 16,-10 35 1-16,6-3-3 16,1 31 0-16,7-6 1 15,7 25 0-15,3-7-3 16,11 26 0-16,0-13 2 0,14-9 2 16,-3 0-2-16,10-29-2 15,-3 1 2-15,3-29 0 16,-3 4 1-16,-4-20 2 15,0 7 1-15,-7-9 1 16,0 6-2-16,-7-7-2 16,0 7 3-16,-4 12 0 15,1 0-1-15,-1 16 1 16,1 0-4-16,-1 13 0 16,4-4-4-16,0 1-1 15,0 6-35-15,0-7-13 16,0 0-27-16,4-9-10 15,-1 0-88 1</inkml:trace>
  <inkml:trace contextRef="#ctx0" brushRef="#br0" timeOffset="57269.046">22423 16428 128 0,'7'-19'49'0,"-7"10"-38"0,3-1 17 15,-3 10 4-15,0-9-9 16,4 6 0-16,-1-7-5 15,1-2-2-15,3-4-8 16,0-6 4-16,3-3 1 0,1-6 0 16,3-1 0-16,0-2-3 15,0-7 1-15,0 3 0 16,4-2 1-16,-4-4-4 16,0-6 0-16,0-4-3 15,1 1 0-15,2 3-1 16,1 6 0-16,-1 3 0 15,8 0 2-15,0 4-1 0,0-1 2 16,-1-6-2-16,1-6 0 16,0-6-1-16,3-7 2 15,0 0-1-15,0 7 2 16,4-4-2-16,0 1 2 16,3-10-4-16,4-10 0 15,3-2 1-15,-3 12 0 16,0 0-2-16,-4 0 1 15,-3-3 0-15,0 0 3 16,-4 0-3-16,0 3-2 16,-3 6 0-16,-1 0-1 15,1 13 0-15,0-3 2 0,3-1-3 16,4-5-2-16,3-7 8 16,0 0 6-16,4 0-3 15,0 4-2-15,0-1-1 16,0-3-1-16,-1-6 0 15,-2-7 0-15,2 1-2 16,5 6-2-16,3 3 1 16,3 3 1-16,0-3-1 15,1-9-1-15,-1-1 3 16,-3 7 0-16,-4 3 1 16,-3 3 2-16,-4-3-3 15,-3 7-2-15,0-10 0 16,0-4-1-16,3 7 0 15,0 4 2-15,1 2-1 16,2 6-1-16,-2 1 1 0,2 3 1 16,-2-10-3-16,-1 10 0 15,7-19 1-15,-6 9 0 16,-1 6 0-16,0 4 0 16,0 3 4-16,1 0 2 15,3-7 0-15,3-12-1 16,0-3-1-16,1 3 0 15,-5 13-2-15,1-4-2 16,-4 13 1-16,1-3-1 16,-1-6 0-16,-3 2 0 15,-1-8-3-15,5-4 2 16,3 3 1-16,3 3 2 0,4 7-1 16,0 0 2-16,-1-4-2 15,-2-2-1-15,-4-4-2 16,-4 4 1-16,0-1 1 15,-3 7 0-15,0-1 2 16,3 1 1-16,0 6-1 16,8-6 1-16,6-10-2 15,4-6 2-15,-4 3-2 16,1 7-1-16,-4 2 1 16,-4 1-1-16,-3-4-3 15,3-9 2-15,7-9 1 16,4-1 2-16,4 10-1 15,-1 4-1-15,4-1-2 16,-7-3 1-16,-4-7 1 16,-3-2 2-16,0 3-1 15,4 0-1-15,6 9 1 0,4-6-1 16,3-13 0-16,1-6 0 16,-4 0-3-16,-4 10 2 15,1-1 3-15,6-6 1 16,8-9-1-16,3 6-2 15,-7 6-2-15,0 1 1 16,-7 2 1-16,4-15 2 16,6-6-1-16,11 9-1 15,-3-1 1-15,-4-5 1 16,-4-6-3-16,-3-1 0 16,1 3 1-16,6 4 0 0,7-19 0 15,-4 3 0-15,-6 6 0 16,-4 0 0-16,3-18 0 15,12 3 2-15,2 5-1 16,1-2-1-16,-7-6-2 16,-8 2 1-16,8 10 1 15,3-6 2-15,4-7-3 16,-1 10 0-16,-6 6 1 16,-8 3 2-16,1-12-1 15,10-3-1-15,4 15-2 16,-1 3 1-16,-6-12 1 15,-7-3 2-15,-4 12-3 16,3 7 0-16,4-16 1 16,4-1 0-16,-1 14 0 15,-10 6 0-15,-3 5 0 0,-4-5 2 16,3-3-1-16,1 5-1 16,-1 20 1-16,-3 0-1 15,-3 12 0-15,-8 3 0 16,-6 7-3-16,-8 2 2 15,-7 7 1-15,-3 7 2 16,-4 2-1-16,-3 3-1 16,-4 4 1-16,0 3-1 15,-4 9-3-15,-3 0 2 16,-3 0-4-16,-4 7 1 16,-4 6-22-16,-3-1-11 15,-7 7-33-15,-3 0-16 16,-15 7-64-16</inkml:trace>
  <inkml:trace contextRef="#ctx0" brushRef="#br0" timeOffset="57763.259">30152 2710 312 0,'-7'-9'115'0,"17"15"-89"0,19-3-3 0,-12 3-9 16,15-6-10-16,10-6-3 15,4 3 0-15,4-13-1 16,3-12 0-16,10 0 0 0,15-22 0 15,10-19 8-15,0-10 5 16,0-2-6-16,4 2-4 16,3-2 2-16,-3 2 1 15,-11 7 0-15,-10 16 1 16,-8 6-4-16,-6 12 0 16,-8 19-3-16,-3 13-3 0,0 12 4 15,-11 13 1-15,-10 9 4 16,-8 16 1-16,-13 13 3 15,-11 30 1-15,-11 20-3 16,-10 9-3-16,-18 35 0 16,-7-4-1-16,-10 25 0 15,-1-12 0-15,8-15-5 16,6-4-1-16,8-10-15 16,3-8-4-16,4-26-33 15,3-19-15-15,0-15-74 16</inkml:trace>
  <inkml:trace contextRef="#ctx0" brushRef="#br0" timeOffset="58756.98">22659 14123 212 0,'-21'-15'79'0,"10"11"-61"0,1 4-3 15,3 0-4-15,-1 4-8 16,1 2 0-16,-3 3 1 16,-1 4 0-16,-3 6-2 15,0 9 1-15,-4 25 2 0,1 10 4 0,-1 12 5 16,0 22 1-16,-3 29 0 16,0 21 1-16,0 35 0 15,7 9 7-15,7 38 5 16,7 9-9-16,10 1-3 15,5-14-7-15,9-8-4 16,8-38-2-16,10-38 0 16,8-35-7-16,3-30 1 15,7-23 1-15,-4-28 1 16,4-25 1-16,21-38 0 16,14-18-25-16,4-13-8 15,7-19-109 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28:44.6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7927 5159 192 0,'11'-19'71'0,"-11"19"-55"0,0 0 6 0,0 0 2 15,0 0-2-15,3 10 4 16,1-4-1-16,-4 6 0 16,0 7-14-16,0 6 0 0,3 7 0 15,-3-1-2-15,4 19 2 16,3 16-4-16,0 25-2 15,0 12-2-15,3 38 0 16,1 19 4-16,0 35 4 16,-1 18-6-16,4 47-1 15,-7 22 0-15,0 23 0 16,0 36-5-16,-3 32 1 16,-1 26 0-16,-3 15 0 15,0 18 0-15,0 4 2 16,4 6-1-16,0 0 2 15,-1-9-4-15,1-7 0 16,-1-9 1-16,4-12 0 16,-3-16 0-16,-1-48 0 0,1-14 0 15,-1-48 2-15,1-25-3 16,-4-35 0-16,0-37 1 16,0-35 2-16,0-24-1 15,-4-26-1-15,1-19-6 16,-1-18-4-16,-3-10-25 15,0-16-10-15,-3-12-87 16</inkml:trace>
  <inkml:trace contextRef="#ctx0" brushRef="#br0" timeOffset="962.716">2893 5563 208 0,'3'-3'77'0,"-3"-3"-60"0,4-3 13 0,-4 9 3 15,0-4-4-15,0-2 3 16,0 6-3-16,0 10 2 16,-4 5-17-16,1 13 3 0,-4 13 3 15,-4 9-2-15,1 10-1 16,-1-4-9-16,-3 20-5 15,0 11-2-15,0 1 1 16,0-6-3-16,-1-10 0 16,1-6 1-16,-3-7 0 15,3-5-5-15,-1-4-1 16,5-3-30-16,-1-10-14 16,1-5-12-16,3-10-2 15,3-13-51 1</inkml:trace>
  <inkml:trace contextRef="#ctx0" brushRef="#br0" timeOffset="1278.394">2469 5758 204 0,'-7'-16'77'0,"-3"4"-60"0,3-13 13 15,3 9 3-15,1-3-6 16,-1 3 1-16,4 1 2 16,4 5 1-16,10 10-16 15,14 19 4-15,11 12 2 0,0 10-3 0,7 3 2 16,3 6-9-16,-7 10-4 16,4 12-4-16,11 9-3 15,-5-5 1-15,12-7 1 16,-11-7-1-16,3-2-1 15,-13-10-24-15,-1-6-9 16,-3-6-65-16,-11-4-26 16,-3-15 4-1</inkml:trace>
  <inkml:trace contextRef="#ctx0" brushRef="#br0" timeOffset="1550.252">3302 6056 244 0,'0'18'93'0,"0"-8"-72"0,4 12 5 16,-4-10-3-16,3 4-11 15,1 6 1-15,3 3-10 16,0 0-2-16,3 0-1 16,1 0 2-16,3-3 1 0,0-3-26 15,7-3-9-15,0-13-83 16</inkml:trace>
  <inkml:trace contextRef="#ctx0" brushRef="#br0" timeOffset="1921.398">3256 5654 228 0,'-3'16'88'0,"13"19"-69"0,4 18 8 0,-7-28 1 16,4 6-8-16,0 4 0 15,10 5-5-15,3 1-1 16,12 3-8-16,-5-6 11 0,-2-10 6 0,-1-12 0 15,-3-7 0-15,3-9-3 16,-11-9-3-16,-2-1-7 16,2-9-4-16,1-2-3 15,-1-8-3-15,1-2 1 16,3-7-1-16,-3 4 0 16,-4 6 0-16,4 15 0 15,-1 13 2-15,8 19-1 16,0 9 2-16,-1 10-2 15,-2 9-1-15,6 3-2 16,0-9 1-16,4-1-10 16,-8-11-3-16,1-7-33 15,-4-10-12-15,-7-2-88 16</inkml:trace>
  <inkml:trace contextRef="#ctx0" brushRef="#br0" timeOffset="2180.372">3764 5168 304 0,'-10'25'115'0,"13"-6"-89"0,4 19 14 0,-3-19 1 15,3 6-10-15,3 3 2 16,1 10-15-16,10 9-5 15,7 18-8-15,4 14-4 0,7-1 2 16,0 4-2-16,3-7 2 16,4 10-13-16,-14-10-3 0,-4-9-38 15,-7-16-14-15,0-16-88 16</inkml:trace>
  <inkml:trace contextRef="#ctx0" brushRef="#br0" timeOffset="2361.897">3785 5748 324 0,'11'4'123'0,"3"-8"-95"0,21-5 3 16,-10 3-6-16,17-10-15 0,4-6-3 16,14-3-4-16,-3 0-3 15,10 0 1-15,0 3-23 0,7 6-10 16,-14 7-114-1</inkml:trace>
  <inkml:trace contextRef="#ctx0" brushRef="#br0" timeOffset="2629.372">4364 4917 348 0,'-18'-28'129'0,"11"16"-100"0,0-1 7 0,4 10-2 0,3 3-18 16,0 6-1-16,3 13-9 15,4 9-2-15,4 26-2 16,6 27-2-16,12 10 1 0,-1 19 1 16,11 25 1-16,3-10 1 15,4-3 0-15,3 1-5 16,4-10-1-16,4-13-48 15,10-15-19-15,-7-23-91 16</inkml:trace>
  <inkml:trace contextRef="#ctx0" brushRef="#br0" timeOffset="3167.64">6311 4880 272 0,'-10'-57'101'0,"13"26"-78"0,4-7 6 16,-3 26 0-16,3-4-12 16,7 4-2-16,7 12-2 15,11 12 1-15,7 16-7 16,3 10 11-16,4 12 5 0,7 13 0 16,10 31-2-16,1 0-7 0,-4 6-4 15,-7 16-1-15,-4 10-1 16,-7-7-7-16,-17 3-2 15,-4 7 0-15,-7-4 2 16,-7-15-29-16,-3-13-11 16,-8-15-33-16,-3-4-12 15,-10-12-55 1</inkml:trace>
  <inkml:trace contextRef="#ctx0" brushRef="#br0" timeOffset="3876.816">5595 5849 224 0,'-7'-10'85'0,"7"10"-66"0,4 0 14 16,-1 3 2-16,1 7-9 16,6 6-1-16,4 9-5 15,7 3-3-15,-3 19-9 16,-4 6-1-16,4 7 3 0,-1-1-2 16,-2-2 1-16,-1-4-8 15,-4-6 0-15,-3-3-1 0,0-3 2 16,0-7-36-16,-7-9-15 15,4 4-87 1</inkml:trace>
  <inkml:trace contextRef="#ctx0" brushRef="#br0" timeOffset="4473.752">5909 5385 204 0,'-18'-13'77'0,"8"13"-60"0,-4-3 21 0,7 3 9 15,0 3-18-15,0 3-4 16,-1 7-4-16,5 6-1 15,3 9-11-15,7 13 3 0,4 15 2 16,6 16-1-16,11 0 2 16,-3 7 1-1,10 2-1-15,1 1-5 0,6-7-4 16,-10-15-1-16,3-20-1 16,0-21 0-16,4-25 2 15,-4-19 6 1,-3-6 4-16,3-10 3 0,-17-16 1 15,-4-18 2-15,-10-10 1 16,-11 10-6-16,-11-3 0 16,-7-1-8-16,-13 4-3 15,-15-3-3-15,-18 6-3 16,-3 9-10-16,-4 19-4 16,8 13-26-16,13 15-12 0,12 10-38 15,-1 15-16-15,7 7-48 16</inkml:trace>
  <inkml:trace contextRef="#ctx0" brushRef="#br0" timeOffset="5705.43">2018 7053 164 0,'-7'-13'63'0,"7"13"-49"0,0 3 18 16,0 0 7-16,3 1-9 0,1-1-2 15,3-3-8-15,4 0 0 16,3 0-11-16,0 0 6 0,7 3 2 16,4 3-3-16,6 4 2 15,1 2-3-15,0 1 0 16,3 2-5-16,7-2 0 16,1 3-1-16,17-4 1 15,-4-6 2-15,18-2 1 16,-14-8 1-16,7-2 0 15,4-3-2-15,17-4 1 16,4-3-2-16,-4 7 0 16,4-10-8-16,14 4 0 15,13-4-1-15,-6-3 2 16,4-3 1-16,13 0 1 16,8-4-5-16,-15 4-1 15,18 0 1-15,4 3 2 16,-11 4 0-16,11 2-1 0,7 6 1 15,-4 10-1-15,-4 0 0 16,15 7 2-16,-11-4-3 16,-3 6 0-16,14 7 1 15,-15-4 2-15,-3 1-3 16,15 0 0-16,-5 5 1 16,29 7 2-16,0 4-1 15,-7 2 2-15,-11 0 0 16,15 4 1-16,-57-16 0 15,63 15 0-15,11-6-5 16,-10-3 1-16,13-6 0 16,-3-9 0-16,0-1 0 15,14 0 0-15,-10 7 0 0,24-3 0 16,-17 2-3-16,17 1 2 16,-7 0 1-16,14-1 0 15,-13-2 0-15,24 0 2 16,-15-4-1-16,8 7-1 15,-7-4 3-15,0 1 2 16,-1 2-7-16,-6 1 0 16,3 9 0-16,-13 0 3 15,13 3 0-15,-21 1 2 16,11-4-2-16,-11-3-1 16,-11 0 1-16,11-4 1 15,-17-5-3-15,6 6 0 0,-6-7 1 16,-15 4 2-1,4 3-1-15,-7-4 2 0,-22 1-4 16,-10 3 0-16,-3 3 1 16,-15 0 2-16,-13 0-3 15,-19 0 0-15,-17-3-30 16,-7 6-12-16,-17-7-38 16,-8 8-16-16,-18-1-41 15</inkml:trace>
  <inkml:trace contextRef="#ctx0" brushRef="#br0" timeOffset="6413.815">8424 5899 268 0,'-21'-13'101'0,"18"16"-78"0,3 4 9 0,3-1-3 16,1 3-6-16,3 1-2 15,3 9-3-15,4-1-1 16,4 17-9-16,3 3 1 0,0 5 4 16,4 14-5-16,3-7-2 15,8 7-1-15,2-4-1 16,5 6-5-16,3 10 1 0,3 4 0 15,0-11 2 1,-6-12-19-16,-4-9-8 0,-4-9-51 16,-3-17-23-16,-1-15-29 15</inkml:trace>
  <inkml:trace contextRef="#ctx0" brushRef="#br0" timeOffset="6698.069">9070 5839 252 0,'-7'-18'96'0,"7"18"-75"0,-4 3 21 0,1 6 6 15,-1 7-11-15,4 6 1 16,-3 9-12-16,-1 16-4 16,1 19-13-16,3 9-3 0,0 7 0 15,-4 27-3-15,4 17-2 16,0 15-3-16,0 28 1 15,0 7 1-15,0 15 0 16,0 0-3-16,4-9 2 16,3-6-4-16,3-26-1 15,1-27-26-15,3-26-11 16,0-28-44-16,4-32-20 16,-1-21-9-1</inkml:trace>
  <inkml:trace contextRef="#ctx0" brushRef="#br0" timeOffset="7119.991">9469 6288 264 0,'-15'-13'101'0,"8"7"-78"0,0 0 9 0,7 6 0 16,0 3-9-16,4 9-1 15,6 10-10-15,1 10-3 16,3 11-5-16,0 14-3 0,4 15 2 16,0-3-4-16,3-6 0 15,0-7-1-15,0-3-2 16,-3-12-63-16,3-9-30 15,-4-17-26 1</inkml:trace>
  <inkml:trace contextRef="#ctx0" brushRef="#br0" timeOffset="7463.004">9412 5708 180 0,'-3'-29'68'0,"10"55"-52"0,3 27 10 15,-3-25 4-15,7 16-7 16,4 19-1-16,7 24-1 16,6 4 1-16,8 3-12 15,4 10 3-15,-1-4 3 0,-3-18 12 0,-4-16 4 16,-3-29-3 0,-8-31-1-16,-2-24-6 0,-1-17-2 15,-4-15-7-15,1-25-3 16,0-4 1-16,-1 7 0 15,-3 13-5-15,1 12-4 16,-1 15-1-16,-4 20 1 16,1 24-1-16,-1 29 2 15,1 12-2-15,0 7-1 16,-1 0-19-16,4 8-8 16,4 5-41-16,7-8-17 15,3-11-65 1</inkml:trace>
  <inkml:trace contextRef="#ctx0" brushRef="#br0" timeOffset="7731.557">9984 5219 324 0,'0'-16'123'0,"3"32"-95"0,4 27 3 16,-3-21-4-16,3 19-16 16,3 9-3-16,8 29-3 15,10 18-1-15,4 0-2 16,3 25-2-16,4 13 1 0,3-9-1 16,1-1 2-16,-1-3-23 0,-7-12-11 15,-6-19-27-15,-5-19-13 16,-6-28-53-1</inkml:trace>
  <inkml:trace contextRef="#ctx0" brushRef="#br0" timeOffset="7943.151">9910 5908 300 0,'10'19'112'0,"1"-6"-87"0,17-4 18 0,-17 0 0 15,10-9-12-15,14-3-1 0,21-6-17 16,8-7-6-16,-1-3-4 16,1-3-3-16,3 1 1 0,3-1-15 15,8 0-5-15,0 0-37 16,-8 0-13-16,1 6-73 16</inkml:trace>
  <inkml:trace contextRef="#ctx0" brushRef="#br0" timeOffset="8318.33">10904 4817 264 0,'-17'-56'99'0,"6"34"-77"0,-3-6 22 0,7 24 7 16,-4 8-9-16,4 14 0 16,0 14-13-16,4 8-5 15,3 14-14-15,3 27-2 0,4 23-1 16,0 12-3-16,8 41-1 15,-1 24-1-15,7 33 1 16,3-4-2-16,15 6-1 16,21-34-4-16,14-28 0 15,4-29-27-15,0-28-11 0,13-25-4 16,1-22 1-16,-4-12-99 16</inkml:trace>
  <inkml:trace contextRef="#ctx0" brushRef="#br0" timeOffset="8838.789">13360 4648 232 0,'3'-25'88'0,"4"25"-69"0,11 6 19 0,-7 3 4 0,13 10-7 15,15 16 2-15,14 9-10 16,7 9-4-16,7 10-13 15,11 31-6-15,13 12-1 0,5 7 2 16,-12 22 2-16,-6 3-3 16,-11 16-3-16,-14 21 2 15,-14-12 0-15,-15 3-4 16,-10 1 1-16,-10-14-2 16,-11-15-2-16,-11-15-39 0,-10-20-17 15,-11-28-86 1</inkml:trace>
  <inkml:trace contextRef="#ctx0" brushRef="#br0" timeOffset="9533.031">11673 5504 252 0,'-21'-28'96'0,"11"18"-75"0,-8-9 10 0,7 19 1 15,1-3-9-15,-4 3 1 16,0 10-9-16,0 8-2 16,3 26-7-16,0 22 0 0,4 6 1 15,4 13 1-15,6 15 2 16,11 16-1-16,8-6 0 16,9 6-3-16,8 0-1 15,3-16-3-15,1-21 1 16,-1-29 7-16,-3-28 3 15,-4-28 2-15,1-16 1 16,-8-19 0-16,-4-15 0 16,-6-26-2-16,-4-9-1 15,-10-3-5-15,-8-16-3 16,-6 1-2-16,-8 2 0 16,-14 10-2-16,-10 6 2 15,-11 12-4-15,-7 26 0 0,7 19-6 16,11 21 0-16,10 19-15 15,11 16-5-15,14 19-22 16,17 9-6-16,15 4-61 16,10-1-26-16,8-6 26 15</inkml:trace>
  <inkml:trace contextRef="#ctx0" brushRef="#br0" timeOffset="9757.615">12425 6053 392 0,'7'31'145'0,"-7"13"-112"0,3 37-8 0,-3-43-9 16,0 15-13-16,0 22-2 16,0 20 2-16,0 2 0 15,0 6-1-15,0 4-4 0,0-1-1 16,4-11-23-16,-1-17-7 15,1-19-39-15,3-11-16 16,0-14-45 0</inkml:trace>
  <inkml:trace contextRef="#ctx0" brushRef="#br0" timeOffset="11937.604">2604 7965 184 0,'-4'-12'71'0,"0"5"-55"0,1 4 11 0,-1 3 0 0,4 0-7 15,-3 0 1-15,-1 0-6 16,1 0-1-16,-1 0-8 16,1-3 0-16,-1 0 4 0,-3 0-2 15,4-3 3-15,-4 2-4 16,7-2-2-16,-7 0 2 16,3 0 0-16,0-4-3 15,1 10-3-15,-1-3 0 16,4-3 1-16,0 6-1 15,0-3-1-15,0 3 1 16,0 0-1-16,0 0 0 16,0 0 0-16,0 0 0 0,0 0 2 15,0 0-3-15,0 0 0 16,0 0 1-16,0 0 0 16,0 0 0-16,0 0 2 15,0 0-1-15,0 0-1 16,0 0 1-16,0 0-1 15,0 0 0-15,0 0 2 16,0 0-1-16,0 0 2 16,0 0-4-16,0 0 0 15,0 0 1-15,0 0 2 16,0-7-1-16,0 7-1 16,0 0 1-16,0 0-1 15,0 0 2-15,0 0 1 16,0 0-1-16,0 0-2 0,0 0 3 15,0 0 0-15,0 0 1 16,0 0 2-16,0 0-3 16,0 0 0-16,0 0-3 15,0 0-3-15,0 0 4 16,0 0 1-16,0 0 2 16,0 7 2-16,0 2-1 15,-3 0 2-15,3 7-2 16,-4 6 2-16,1 3-4 15,-1 3 0-15,1 1-1 16,-4 5 1-16,3-3-2 16,1 1 2-16,-1-4-2 15,1 0-1-15,-1-3 1 0,1-3 1 16,-1-3-3-16,4-6 0 16,-3 5-1-16,3-8 0 15,0 6 2-15,0-7 2 16,0-3-3-16,0-3 0 15,3 1 1-15,4-4 0 16,4-4 0-16,6-2 2 16,1-3-3-16,3-4 0 15,7-3-1-15,1-2 0 16,6 5 0-16,-7 4 0 16,4 2 2-16,-4 4 0 15,7 6 0-15,-6 7 0 16,-1-1-3-16,7 7 2 0,4-4 1 15,-7 10 2-15,3-3-3 16,-3 0 0-16,-4 3-1 16,-7 0 0-16,-10 6 17 15,-4 7 7-15,-11 9-6 16,-10 3-4-16,-4 0-3 16,-13-3-1-16,-1-7-7 15,0 7 0-15,4-9 1 16,-11-7 1-16,4-9-1 15,0 3-2-15,-15-10 1 16,4-3-1-16,0-2 0 16,-3-4 0-16,7 0-29 0,10-3-10 15,0-3-34 1,15 0-14-16,6-7-48 16</inkml:trace>
  <inkml:trace contextRef="#ctx0" brushRef="#br0" timeOffset="12253.814">2618 7909 256 0,'-29'12'96'0,"22"-5"-75"16,-3 2 8-16,10-9 4 16,7 0-14-16,10-3-5 15,8-7-2-15,10 4-7 16,-3-6 4-16,7-7 3 0,10 6-6 16,1-2-1-16,10-1-3 15,-4 3-2-15,1 1 3 16,-1 2 0-16,-3 4-56 15,0 3-24-15,-7-3-52 16</inkml:trace>
  <inkml:trace contextRef="#ctx0" brushRef="#br0" timeOffset="12989.177">3577 8197 224 0,'-3'6'85'0,"-4"4"-66"0,0 6 10 0,-1-10 2 0,1 10-13 15,0-4 0-15,-7 7-4 16,-7 9 1-16,0 7-8 16,0 8-4-16,0 20 0 0,3 0-2 15,-3-4 2-15,0-2-2 16,7-1-1-16,-1-12 1 16,5-9 1-16,3-7-3 15,3-3-2-15,1-12-49 16,3-7-20-16,3-6-43 15</inkml:trace>
  <inkml:trace contextRef="#ctx0" brushRef="#br0" timeOffset="13199.701">3189 8251 220 0,'4'-10'82'0,"-1"10"-64"0,11 10 13 0,-7-7 1 16,7 12-2-16,4 4 2 15,7 3-11-15,-1 6-5 16,1 13-9-16,14 22-3 0,7-1 0 16,-4 7-5-16,8-6 1 15,-1 0-11-15,0-7-3 16,1-2-105 0,-1-7-61-16,8-13 78 15</inkml:trace>
  <inkml:trace contextRef="#ctx0" brushRef="#br0" timeOffset="13498.103">4060 7893 244 0,'-3'-9'90'0,"3"12"-70"0,7 19 13 0,-3-3-1 15,6 24-8-15,4 8-2 16,4 8-12-16,3-2-4 16,4 5-4-16,-8-2-2 0,5 3 3 15,-1-1-2-15,3-2 2 16,5-4-35-16,-5-5-13 15,1-11-82 1</inkml:trace>
  <inkml:trace contextRef="#ctx0" brushRef="#br0" timeOffset="13709.416">3933 8533 252 0,'-35'-10'93'0,"35"10"-72"0,4-9 3 0,-1 9-5 0,11-10-6 16,8-2 0-16,13-7-7 16,14 0-4-16,-3-3-1 15,3-3-1-15,8-3 2 0,6 6-3 16,4 0-2-16,0 0-91 16,0 0-67-1,1-6 53-15</inkml:trace>
  <inkml:trace contextRef="#ctx0" brushRef="#br0" timeOffset="14066.095">4431 7705 248 0,'-85'-38'93'0,"61"23"-72"0,-1 5 20 0,21 10 7 16,-3 7-15-16,7 2-1 15,4 0-19-15,3 4-6 16,18-7-4-16,10-6 2 0,14-6 1 16,1-7 2-16,3-2 2 15,-4-1-5-15,-3 16-1 16,3 9-2-16,-10 13 1 16,3 13 0-16,1 6 3 15,-12 24-3-15,1 23 0 16,-7 6-3-16,-4-3-1 15,-3 0 1-15,-4 6 2 16,-7-6-1-16,3-12 2 16,-3-17-18-16,0-11-4 0,1-14-29 15,-1-9-11-15,0-15-77 16,0-7-41 0,3-15 88-16</inkml:trace>
  <inkml:trace contextRef="#ctx0" brushRef="#br0" timeOffset="14379.243">5062 7354 212 0,'-10'-25'82'0,"6"18"-64"0,1 4 20 0,3 3 3 15,0 0-12-15,-4 3-5 16,4 4-2-16,0 2 0 16,0 19-12-16,7 16-3 0,4 25-3 15,-1 13-2-15,5 12-2 16,2 31 1-16,4 7 1 16,8 0-3-16,-5 2 0 15,12-5 1-15,9-16 2 16,5-19-21-16,-1-19-9 15,4-15-63-15,-11-4-26 16,-3-21 14 0</inkml:trace>
  <inkml:trace contextRef="#ctx0" brushRef="#br0" timeOffset="14802.678">5433 7830 268 0,'-11'10'101'0,"4"5"-78"0,-7 14 4 0,7-11-3 16,-4 20-14-16,8 12-3 15,6 10-4-15,8-1 0 16,3 4-2-16,0 0-3 0,11 12 1 15,7-6 7-15,3-12 4 16,0-17-1-16,0-21 2 16,-3-19 5-16,4-12 2 15,-8-17-1-15,3-8 2 16,-6-10-6-16,-7-22-3 16,-8-10-3-16,-3 1 0 15,-17 9 5-15,-4 6 2 16,-7 13-5-16,-8 6-1 15,-6 13-4-15,-14 3-3 16,-4 15-5-16,0 4 0 16,7 6-29-16,7 6-11 15,11 3-26-15,0 0-11 0,17 4-55 16</inkml:trace>
  <inkml:trace contextRef="#ctx0" brushRef="#br0" timeOffset="15041.738">5500 7445 284 0,'32'-38'107'0,"-18"29"-83"0,21 2 19 15,-21 7 6-15,7 4-7 16,11 5 2-16,3 7-20 16,15 15-9-16,10 19-9 0,3 16-3 0,-3 9 1 15,-3 16-5-15,-5 22-1 16,-13 3 3-16,0 0 1 15,-7 9-14-15,-4-2-6 16,-14-13-22-16,0-13-8 16,-7-13-16-16,-3-2-5 15,3-16-58 1</inkml:trace>
  <inkml:trace contextRef="#ctx0" brushRef="#br0" timeOffset="15479.681">6198 7849 264 0,'-14'6'101'0,"11"-2"-78"0,-1-4 15 0,4 0 2 15,0 0-13-15,4-4-3 16,6-2-14-16,8 6-4 16,10-3-4-16,14-3-4 0,-3 0 1 15,7-1-41-15,0 4-19 16,0 3-73-1</inkml:trace>
  <inkml:trace contextRef="#ctx0" brushRef="#br0" timeOffset="15642.746">6417 8263 240 0,'-7'0'90'0,"11"-3"-70"0,3-13-5 16,0 13-8-16,3-9-7 15,8-7 2-15,3-3-52 16,4-10-21-16,6 4-17 16,-2 3-7-16</inkml:trace>
  <inkml:trace contextRef="#ctx0" brushRef="#br0" timeOffset="16154.339">6731 7548 248 0,'-28'3'93'0,"21"-3"-72"0,0-3 16 0,3 3 2 15,1-3-10-15,3 0 0 16,3 0-10-16,4 3-1 16,4 3-11-16,6 6-2 0,8 4-1 15,7 3 2-15,-11 2 3 16,4 1 9-16,-8 9 3 15,-3 1 5-15,-6-1 3 16,-8 0-11-16,-4-6-3 16,-3 6-9-16,0-6-4 15,0-3-1-15,3 0-1 16,4-4-3-16,4-2 2 0,6 3 1 16,5-4 0-16,6-2 0 15,7-4 0-15,0-3-3 16,4 0 2-16,0 0 1 15,-1-3 0-15,-2 3 0 16,-5 1 0-16,-3 5 2 16,-6 4 1-16,-5 5-1 15,-6 7-2-15,-4 13 1 16,-4 3 1-16,-6-4-1 16,-8 7 2-16,-3-6-4 15,-4-4 0-15,0-5 1 16,-6-11 0-16,-1 4-31 15,0-9-12-15,4-4-11 16,10-5-5-16,4-4-42 0,11-7-18 16,6-8 6-1</inkml:trace>
  <inkml:trace contextRef="#ctx0" brushRef="#br0" timeOffset="16527.561">7151 7511 304 0,'0'-10'112'0,"-7"20"-87"0,7 15-2 0,0-10-9 16,0 10-2-16,0 7 5 15,0 2 0-15,0-2-1 0,0-4-8 16,0 0-1-16,0-6 3 0,0-3-6 16,0-4-2-16,0-5-4 15,7-1 1-15,-4-2 1 16,1-1 0-16,10 0-3 15,4 0 2-15,6 1 1 16,8 2 0-16,7 0-3 16,3 1 2-16,-3-1-1 15,3 4 0-15,-13-4 13 16,-1 10 5-16,-7 0 7 16,-7 3 3-16,0 6-5 15,-10 10-2-15,-15 2-9 16,-3 1-4-16,-11 0-6 15,-6-3 0-15,-5-7 0 16,-10-3 0-16,8-9-47 0,2-10-20 16,-2-9-109-1</inkml:trace>
  <inkml:trace contextRef="#ctx0" brushRef="#br0" timeOffset="16710.391">7165 7708 336 0,'21'-53'126'0,"-7"15"-98"0,11-28 14 0,-11 41 0 16,7-3-29-16,7-6-6 15,8 5-7-15,2-2-2 16,1 3 2-16,-7 9-29 0,0 0-13 0,-8 13-20 16,-6 3-9-16,3 6-55 15</inkml:trace>
  <inkml:trace contextRef="#ctx0" brushRef="#br0" timeOffset="17203.73">4741 8771 240 0,'-10'22'90'0,"6"-9"-70"0,4 5 8 0,0-8-2 15,4-4 1-15,3 0 4 16,0-6-4-16,3-3-2 0,8-3-13 16,-4-7 6-16,4-9 4 15,10-15-5-15,11-20 1 0,14-21-2 16,14-19-1-16,7-32-7 15,21-12-5-15,7 3-2 16,8-19 1-16,-1 10-1 16,8 18-1-16,-5 4-2 15,-13 6 1-15,-11 15 1 16,-21 17 2-16,-7 18-65 16,-17 12-27-16,-4 20-70 15</inkml:trace>
  <inkml:trace contextRef="#ctx0" brushRef="#br0" timeOffset="18150.858">3711 9762 160 0,'-3'-10'63'0,"3"7"-49"0,-4-3 3 0,4 6-1 16,-3-3 1-16,-1 0 2 15,1 0 5-15,3-1 5 16,0 4-16-16,0 0 2 0,0 0 1 16,0 0 1-16,3 0 1 15,1 4 6-15,-1 5 2 16,4 4-5-16,0 5 0 16,0 14-8-16,-3 12-3 15,-4 9-5-15,0 3-2 16,0 1-3-16,-4-7-3 15,4-6 4-15,0-7 1 0,0-2-3 16,0-10 1-16,4-12-2 16,-1 2 0-16,4-8 2 15,4-7 2-15,10-4-3 16,4-2 0-16,7 0-1 16,14 0 0-16,10-4 4 15,4 1 1-15,-4 6-4 16,-3-4 1-16,0 7 0 15,-14 7 2-15,0-4-3 16,-4 6 0-16,-10 10 14 16,-15 0 8-16,-3 6-4 15,-7 9 1-15,-7 10-11 0,0 6-4 16,-10 1-2-16,-12 2-1 16,1-9 2-16,-11-7 1 15,1 1-1-15,-12-10-2 16,4-9-2-16,-7-6-1 15,8-7-23-15,2-3-7 16,-6 3-13-16,7-12-1 16,13 3-98-1</inkml:trace>
  <inkml:trace contextRef="#ctx0" brushRef="#br0" timeOffset="18376.977">3641 9793 272 0,'-18'-9'101'0,"18"12"-78"0,4-3 11 15,-1 0-1-15,8-3-16 16,3 0-4-16,3-7-8 16,12-5-2-16,9-7-1 15,15-13-2-15,4 4 3 0,13-1-2 16,-3 10-1-16,0 19-13 15,0 13-6-15,4 12-116 16</inkml:trace>
  <inkml:trace contextRef="#ctx0" brushRef="#br0" timeOffset="18644.732">4748 9897 304 0,'-7'-16'112'0,"4"16"-87"0,-4 3 9 0,3 3-1 15,-3 10-17-15,0 9-3 16,0 13-8-16,4 9-2 16,-1 3-1-16,0 3-2 0,4 1 3 15,0 15-2-15,0-4-1 0,0-2 1 16,4-6 1-1,0-14-30-15,-1-2-13 16,-3-9-221 0,0-20 137-16</inkml:trace>
  <inkml:trace contextRef="#ctx0" brushRef="#br0" timeOffset="18856.425">4322 9903 272 0,'-15'-41'104'0,"15"41"-81"0,4-3 16 16,-4 3 1-16,7 3-11 16,7 7 0-16,11 5-10 15,10 10-4-15,0 22-8 0,11 7-3 0,7-1 0 16,-7 13-5-16,3 12 1 16,11 7 0-16,7-4 2 15,4-15-41-15,3-9-16 16,-10-17-95-1</inkml:trace>
  <inkml:trace contextRef="#ctx0" brushRef="#br0" timeOffset="19070.228">5002 9756 304 0,'-3'3'115'0,"6"6"-89"0,15 4 3 0,-11-7-2 0,7 0-14 16,0-3 0-16,11 7-7 16,0-10-4-16,3 0-1 15,4 0-4-15,-8 0 2 0,5 0-23 16,-1 0-12-16,4 0-102 16</inkml:trace>
  <inkml:trace contextRef="#ctx0" brushRef="#br0" timeOffset="19265.85">5119 10144 224 0,'3'7'85'0,"4"-17"-66"0,18-24 10 0,-14 12-1 16,3-16-12-16,10-6-2 15,8 0-8-15,7 4-4 16,-4 2-1-16,4 13-26 0,7 3-8 15</inkml:trace>
  <inkml:trace contextRef="#ctx0" brushRef="#br0" timeOffset="19743.437">5369 9323 292 0,'-21'-19'110'0,"21"10"-86"0,4-1 11 15,3 7-1-15,7-3-13 16,11 6 1-16,-1-3-4 16,8 3-2-16,0 3-8 15,3 3 8-15,-10 7 4 0,-4 2 5 16,-4 10 2-16,-6 10-8 15,-4 6-4-15,-7 12-8 16,0-9-3-16,-3-7-2 16,-1 1-2-16,4-10 1 15,0-6-1-15,4-3-3 16,3-3 2-16,3-4-1 16,8 7 0-16,7-6 0 0,-4-1 0 15,14 1 2-15,7-1 2 16,4-2-1-16,-3-1-1 15,-1 1 1-15,-7-1-1 16,-10 0 2-16,-8 10 1 16,-6 9-1-16,-11 7 1 15,-7 9-2-15,-7 6-1 16,-4-3 1-16,-6-9 1 16,-5 2-6-16,1-8 1 15,0-10-41-15,0-7-16 16,7-8-18-16,-1 2-4 15,8-18-64 1</inkml:trace>
  <inkml:trace contextRef="#ctx0" brushRef="#br0" timeOffset="20147.791">5888 9295 264 0,'21'-44'101'0,"-17"34"-78"0,-4 1 4 16,0 9-1-16,0 0-8 15,0 6 1-15,0 4 1 16,0 5 2-16,0 4-12 16,-7 3 1-16,-1 13 0 0,-2-1-2 15,3 1 0-15,3-4-8 16,1-3 0-16,3-6-1 0,7-6 0 16,3-4 0-16,12-2 0 15,-5-1-3-15,11 0 2 16,4 1 3-1,7 6 1-15,-4 2 1 0,8 4 0 16,6 0 2-16,-3 0 3 16,7-6 5-16,-11 3 1 15,-7 3 5-15,-3 0 2 16,-11 0 2-16,-3 3 0 16,-18 9-11-16,-14 10-5 15,-4 3-3-15,-7-3 1 16,-3 3-5-16,0-9-1 15,0-7-20-15,-7-12-9 0,3-7-54 16,0-15-23 0,-10-16-62-1</inkml:trace>
  <inkml:trace contextRef="#ctx0" brushRef="#br0" timeOffset="20362.299">5870 9257 324 0,'-3'-41'123'0,"6"32"-95"0,4-4-4 16,0 7-6-16,11-3-14 15,0 5 0-15,13-5-2 16,5-7-2-16,10-6 1 0,-8-9-4 0,12-7 2 16,6 1 1-16,1 2 0 15,-4 4-9-15,-11 3-4 16,-7 9-128-1</inkml:trace>
  <inkml:trace contextRef="#ctx0" brushRef="#br0" timeOffset="20744.681">5814 10615 324 0,'-11'-19'121'0,"8"9"-95"0,3-8 14 15,0 15-3-15,3-7-11 16,8 1-1-16,6-4-14 16,8-3-4-16,10-2-5 15,8-11 1-15,6-8 0 0,4-1 1 16,7-12 0-16,11-3-2 0,6-13-2 16,1-3 1-16,-8 9 1 15,-6 10-10-15,-8 9-4 16,-6 13-43-16,-12 16-16 15,1 18-83 1</inkml:trace>
  <inkml:trace contextRef="#ctx0" brushRef="#br0" timeOffset="21183.529">6287 10637 336 0,'0'-7'126'0,"0"10"-98"0,-4 7-3 0,4-1-10 0,-4 7-11 16,1 6-1-16,-1 6-1 16,-3 4-2-16,4 2 1 15,-1-6-4-15,4-3 0 0,4-6 2 16,6-9 0-16,5-10 1 15,2 0 0-15,11 0 0 16,8-10 0-16,6 1-3 16,-7-1 2-16,4 1 1 15,3-1 2-15,-6 7-1 16,2-3-1-16,5 3 12 16,-1 3 4-16,-3 6 5 15,-7 7 2-15,-4 6 3 0,-10 9 3 16,-8 6-9-1,-6 4-2-15,-11 0-10 0,-11 2-3 16,0-5-5-16,-10-7-1 16,0 0-12-16,-4-6-5 15,4-3-41-15,-11-6-19 16,4-10-91 0</inkml:trace>
  <inkml:trace contextRef="#ctx0" brushRef="#br0" timeOffset="21442.126">6230 10627 356 0,'4'-22'134'0,"-1"10"-104"0,4-13 7 0,0 15-5 0,0-9-18 16,11-9-5-16,-4-3-6 15,11 0-3-15,6 2 1 16,5 1-1-16,3 3 0 0,-1 3-7 16,-2 3-3-16,-1 0-23 15,-10 4-11-15,-1 5-37 16,-3 4-16-16,-3 0-23 16</inkml:trace>
  <inkml:trace contextRef="#ctx0" brushRef="#br0" timeOffset="22039.927">3870 11123 212 0,'-7'0'79'0,"3"9"-61"0,4 0 17 0,0-2 5 16,7-1-1-16,4-3 4 16,14-3-9-16,3-3-3 15,18-6-17-15,10-13 4 0,-6-13 5 16,13-15-3-16,1-6 0 16,17 5-7-16,-7-5 0 15,3 6-8-15,1 3-3 16,-7 0-1-16,6 3-1 15,-6 3 2-15,-4 0 1 16,-7 4-4-16,-7 2 1 16,-18 7-31-16,0 6-14 15</inkml:trace>
  <inkml:trace contextRef="#ctx0" brushRef="#br0" timeOffset="22503.549">4420 11232 292 0,'0'-9'110'0,"-3"6"-86"0,-4-3 16 0,0 6 0 16,0 6-18-16,-4-3-4 15,0 6-11-15,4 7-5 16,0 3-1-16,4 3-4 0,3 6 2 16,0 0-1-16,3 0 0 15,4-2 2-15,4-4 2 16,7-7-3-16,-1-2-2 16,4-4 2-16,11-6 0 15,3 0 1-15,8-3 0 16,-4 0 0-16,3 10 2 15,0-1-1-15,1 1-1 16,-1-1 1-16,-3 7-1 16,-4-4 0-16,-7 1 0 15,-10 2 17-15,-8 4 9 16,-10 0-5-16,-7 3 1 0,-7-3-15 16,-7 9-5-1,0 3-1-15,-4-2-1 16,4-1-3-16,-7 3 2 15,0-9-56-15,-4-9-25 16,4-4-77-16</inkml:trace>
  <inkml:trace contextRef="#ctx0" brushRef="#br0" timeOffset="22719.58">4360 11251 316 0,'18'-31'121'0,"0"15"-95"0,6-15 5 0,-10 12-4 16,15-19-18-16,6-12-2 15,11 0-5-15,-7 3 1 16,3 0-2-16,0 6-3 0,4 7 1 16,4 5-56-16,-1 11-27 15,-3 2-48 1</inkml:trace>
  <inkml:trace contextRef="#ctx0" brushRef="#br0" timeOffset="23166.238">5256 12430 280 0,'7'-12'107'0,"-7"24"-83"0,8 16 10 0,-8-9 0 15,3 9-10-15,1 1 0 16,-4 11-7-16,0 4 0 16,0 16-10-16,0 12-2 0,0 6-1 15,0 1-2-15,-4-1 1 16,1 7-2-16,-5 6-1 15,5-3 1-15,3-13 1 16,0-13-17-16,-4-11-6 16,4-11-23-16,-3-21-122 31</inkml:trace>
  <inkml:trace contextRef="#ctx0" brushRef="#br0" timeOffset="23407.579">4791 12609 316 0,'-7'-22'118'0,"7"22"-92"0,3 3 8 0,1 3-3 0,6 4-17 16,11 5-3-16,11 10-3 16,14 10 0-16,0 18-4 15,10 13 2-15,-3 0 0 0,0-3-2 16,4-1-3-16,3-8 0 15,3-4 1-15,-6-9-3 16,-1-10 0-16,-10-9-37 0,-4-13-16 16,-3-6-97-1</inkml:trace>
  <inkml:trace contextRef="#ctx0" brushRef="#br0" timeOffset="23620.134">5500 12659 332 0,'25'16'126'0,"-11"-16"-98"0,3-7-3 0,-6 7-7 16,-1-3-14-16,5-6-2 15,2-7-4-15,1-3 1 16,3 4 1-16,-3-4-36 0,-4 6-15 0,7 4-84 15</inkml:trace>
  <inkml:trace contextRef="#ctx0" brushRef="#br0" timeOffset="23780.651">5666 12800 288 0,'7'-25'107'0,"-4"12"-83"0,11-8-3 15,-7 11-7-15,4-2-13 0,3-1 0 16,4-3-6-16,3 4-1 16,7-1-118-16,-7-2-52 15</inkml:trace>
  <inkml:trace contextRef="#ctx0" brushRef="#br0" timeOffset="24080.968">5719 12192 356 0,'0'31'134'0,"7"-28"-104"0,3-3 14 0,-3 0-2 0,11-6-13 16,10-3-2-1,4-4-13-15,10 1-4 16,8 2-6-16,-8 4 4 0,4 12 2 15,0 10-1-15,-4 18 2 0,0 23 0 16,-3 12 1-16,-7 3 0 16,-4 0 0-16,-3-3-9 15,-8-3-1 1,-6-10-11-16,-7-9-4 0,3-15-48 16,0-7-20-16,3-13-111 15</inkml:trace>
  <inkml:trace contextRef="#ctx0" brushRef="#br0" timeOffset="24952.346">4794 5247 224 0,'-3'-13'85'0,"-1"10"-66"0,-3 0 21 0,4 3 4 0,3 0-7 16,0 0-2-16,0-3-6 15,7-3-4-15,3-7-13 16,15-6 1-16,10-9 1 0,8 6-3 16,-5-3-1-16,5 6-2 15,3 3 2-15,-15 10 1 16,1 16 1-16,-7 21 0 15,-4 22 0-15,-3 10-6 16,-8 12-4-16,-6 19-1 16,-1 7-1-16,1-7 0 15,-1-10 2-15,1-8-3 16,-1-14 0-16,4-5-50 16,0-7-20-16,8 0-99 15</inkml:trace>
  <inkml:trace contextRef="#ctx0" brushRef="#br0" timeOffset="27499.011">9278 8881 192 0,'4'-13'74'0,"-1"13"-58"0,8 6 20 15,-8 1 5-15,4 2-8 16,4 19 0-16,-1 13-12 16,1 9-5-16,-4 4-9 15,-3-1-1-15,-4 0 1 0,-4 1-1 16,-3-1-1-16,0 6-3 16,0-5-2-16,0-7 1 0,0-10-1 15,0-8 0-15,3-7 2 16,4-10-3-16,0 4 0 15,4-13-1-15,3-3 0 16,3 0 2-16,8-10 0 16,3 1 0-16,4-3 0 15,3 2 0-15,4 1 0 16,3-1-3-16,4 1 2 16,3 6 1-16,4 6 0 15,0 6 0-15,-4 10 0 16,-6 3 2-16,-8 13 3 15,-7-1 11-15,-7 1 5 16,-10-4-9-16,-8 7-2 16,-10-4-2-16,-28 16 0 15,-1-9-4 1,5 0-1-16,-5-10 1 16,4-6 0-16,1-6-5 15,-5-10-1-15,4-9-21 16,8 0-10-16,6-3-25 15,7-12-11-15,11 2-58 16</inkml:trace>
  <inkml:trace contextRef="#ctx0" brushRef="#br0" timeOffset="27754.973">9335 8950 212 0,'-18'-10'79'0,"14"10"-61"0,4 3 4 0,0 1-4 15,7 2 0-15,8 0 1 16,2 0 3-16,8-2 1 16,3-4-12-16,4-7 0 0,3-5 2 15,7-4-7-15,11 0-3 16,4-2-2-16,3 5-1 15,0 0-31-15,-4 4-12 16,1 3-79 0</inkml:trace>
  <inkml:trace contextRef="#ctx0" brushRef="#br0" timeOffset="28099.362">10125 8520 208 0,'-21'28'77'0,"14"-9"-60"0,-4 22 6 16,4-19 1-16,0 6-6 0,3 16 1 15,1 3-6-15,3 22-3 16,0 13-5-16,3 9-2 0,8 3 3 15,3 18-3-15,7 11-2 16,7-4 0-16,8 16-1 16,6 6 0-16,0-13 0 15,1-21 0-15,-1-16 2 16,-3-25-1-16,-4-19-1 16,0-13-2-16,1-21 1 15,-5-4-43-15,-2-12-20 16,-1-16-41-1</inkml:trace>
  <inkml:trace contextRef="#ctx0" brushRef="#br0" timeOffset="28505.696">10442 8959 240 0,'-10'10'90'0,"6"5"-70"0,-3 23 2 15,4-10-4-15,3 10-10 16,0 12-2-16,0 13-3 16,3 21 0-16,8 13-2 15,3 10-3-15,3 3 1 0,5 3 1 16,6-13 2-16,7-15 5 0,7-23 4 15,1-21-4-15,-1-25-2 16,-3-29 9-16,-4-21 2 16,-7-13-3-16,-3-16 0 15,-7-28 1-15,-8-9 1 16,-6-4-2-16,-8 4 0 16,-6-13-5-16,-8 16-3 15,-10 12-2-15,-11 26-3 16,-7 15-13-16,0 12-6 15,0 20-34-15,1 6-16 16,6 12-63 0</inkml:trace>
  <inkml:trace contextRef="#ctx0" brushRef="#br0" timeOffset="28791.84">10573 8552 240 0,'-4'-98'90'0,"1"76"-70"0,-4-3 19 16,3 16 5-16,1 9-16 16,3-3-4-16,7 3-5 15,7 9-1-15,14 19-9 16,14 26 1-16,8 8 1 0,3 11 0 16,0 21 3-16,-1 18-5 15,1 8-1-15,4 21-4 16,-4 12-1-16,-4-5 1 0,-3 15 0 15,-7-10-2-15,-4-18-2 16,-7-19-8-16,-3-19-5 16,-4-18-44-16,0-20-18 15,0-15-71 1</inkml:trace>
  <inkml:trace contextRef="#ctx0" brushRef="#br0" timeOffset="29796.732">11864 8530 272 0,'-18'-10'104'0,"18"23"-81"0,7 24 7 0,0-18-3 16,4 6-9-16,7 0 0 16,6-6-6-16,12 6-2 15,6-12-6-15,7-1-1 0,4 1 3 16,0 6 1-16,-3 6 3 16,-8 25 1-16,-3 25 1 0,-4 13-4 15,-7 9 0-15,-7 22-5 16,-3 0 0-16,-4 4-1 15,-7-14 1-15,0 7-2 16,-3-9 2-16,-1-16-24 16,1-13-11-16,-1-15-47 15,4-16-22-15,11-12-27 16</inkml:trace>
  <inkml:trace contextRef="#ctx0" brushRef="#br0" timeOffset="30040.592">12686 9266 268 0,'-25'-6'101'0,"18"12"-78"0,0 13 4 0,4 0-3 16,3 6-8-16,3 19 1 15,8 19-9-15,3-1-3 16,3-5-3-16,5 2-2 0,2-12 3 15,1 1-2-15,0-11 2 16,3-5-4-16,0-7 0 16,4-7-32-16,-4-8-13 15,4-10-81 1</inkml:trace>
  <inkml:trace contextRef="#ctx0" brushRef="#br0" timeOffset="30249.508">12929 9301 228 0,'-3'44'85'0,"3"0"-66"0,3 53 12 16,-3-47 1-16,4 16-8 16,3 22-2-16,3 28-10 15,5 0-5-15,2 9-4 16,4 19-3-16,4-12 1 0,3-13-8 15,1-3-3-15,2 0-115 16</inkml:trace>
  <inkml:trace contextRef="#ctx0" brushRef="#br0" timeOffset="33687.153">11677 9188 184 0,'-4'-9'71'0,"4"9"-55"0,-3-19 13 0,-1 16 2 0,4 3-5 16,0 0 2-16,0 3-10 16,0 6 0-16,7 7-11 15,0-4 0-15,4 10 3 0,-4-3-4 16,4 9 2-16,-1-2-5 15,1 14 0-15,-4-5-1 16,4 6 1-16,-4-4-4 16,0 1 0-16,0-7-1 15,-4-3 0-15,1-6-36 16,-4 3-16-16,0-6-64 16</inkml:trace>
  <inkml:trace contextRef="#ctx0" brushRef="#br0" timeOffset="33886.364">11465 9367 252 0,'11'-28'96'0,"-11"28"-75"0,28-16 19 0,-24 16 4 16,13-3-5-16,-3-4 1 15,15 7-13-15,-8 0-5 16,14 10-12-16,-7-4-6 0,8 7-1 15,-5-4-15-15,5 4-5 16,-8-1-143 0</inkml:trace>
  <inkml:trace contextRef="#ctx0" brushRef="#br0" timeOffset="34470.799">13176 9128 252 0,'-14'-6'96'0,"14"6"-75"0,-21-6 17 0,17 6 1 0,-3 0-10 16,4 0 0-16,3-3-12 16,0 3-3-16,18-3-8 15,-4 0-2-15,14-7 2 0,-3 4-3 16,10 0-2-16,-7-1 0 16,14 7-1-16,-6 0-36 15,2 10-15-15,-6-1-91 16</inkml:trace>
  <inkml:trace contextRef="#ctx0" brushRef="#br0" timeOffset="34668.659">13331 9386 252 0,'-17'6'93'0,"17"-6"-72"0,-4 0 9 0,4 0 2 15,0-3-14-15,0 0 0 16,7-7-10-16,0 4-3 15,11-10-3-15,-4 4-2 0,18-4 1 16,-4 3 1-16,14-5 1 16,-6 8-65-16,10-2-30 15,-11-1-25 1</inkml:trace>
  <inkml:trace contextRef="#ctx0" brushRef="#br0" timeOffset="35173.239">13878 8686 300 0,'-35'-31'112'16,"35"31"-87"-16,-28-28 9 0,24 25-4 0,1-10-16 15,-1 4-3-15,4-4-3 16,0 4 0-16,11 2-4 15,-4 1 6-15,14 9 3 0,-3 0 7 0,3 19 4 16,-4-3-1-16,-2 13 0 16,-1-10-12-16,-11 25-7 15,1-16-2-15,-8 16 0 16,1-3-1-16,-4-3-1 16,3-10-2-16,1 3 1 15,-1-8-1-15,8-1 0 16,-1-7 2-16,15 1 0 15,-4-6 0-15,18 9 0 16,-4-7 0-16,14 4 0 16,-7-3 0-16,8 3 0 15,-8-4 0-15,7 4 0 16,-6-3-3-16,-5 3 2 16,-2-4 3-16,-8 10 3 15,-4-6 7-15,-13 13 2 0,-4-1-7 16,-11 13-4-16,4-6-2 15,-14 12-1-15,4-13-3 16,-15 1 2-16,4-7-23 16,-15-2-10-16,11-4-26 15,1-7-12-15,2-2-90 16</inkml:trace>
  <inkml:trace contextRef="#ctx0" brushRef="#br0" timeOffset="35625.821">14432 8388 400 0,'-17'16'151'0,"17"-16"-118"0,-22 50-8 0,19-40-14 15,-8 18-14-15,4-6 2 16,-3 19 1-16,3-13 2 15,-1 3-1-15,1-6-1 0,4 4 1 16,-1-1-4-16,4-6 0 16,0-3 2-16,4-4 2 15,-1-2-2-15,8-4 0 16,-4 1 1-16,14-1 0 16,-3-3 0-16,17 1 0 0,-7-4-3 15,15 6 2 1,-8-3 1-16,7 10 2 0,-6-3-1 15,9 15-1-15,-9-9 1 16,6 21 1-16,-10-11 12 16,-4 8 8-16,-3-9 0 15,-11 10 1-15,-4-10-6 16,-10 4 0-16,0-4-12 16,-14 0-3-16,4-3-4 15,-15 0 0-15,4-3-22 16,-18-6-12-16,7-7-65 15,-21-9-27-15,11-3-29 16</inkml:trace>
  <inkml:trace contextRef="#ctx0" brushRef="#br0" timeOffset="35817.095">14372 8370 304 0,'11'-41'112'0,"-11"41"-87"0,39-22 4 0,-36 19-2 16,18-7-18-16,-3-2-2 16,21-10-7-16,-8-3-1 15,12-7 1-15,-8 4-7 0,4-9 0 16,-7 8-74-16,3 4-33 16,-7 3 0-16</inkml:trace>
  <inkml:trace contextRef="#ctx0" brushRef="#br0" timeOffset="36510.146">9529 10775 176 0,'-18'53'66'0,"18"-53"-52"0,-11 25 14 16,8-22 5-16,3-3-6 15,0 0-1-15,3-12-1 16,-3-4-1-16,11-12-13 16,-4 3 4-16,18-32 5 0,-8 13 2 0,40-37 2 15,-11 15-2-15,38-85 1 16,-17 35-9-16,71-106-3 16,-36 62-4-16,57-85-2 15,-43 70-3-15,33-57-2 16,-44 65 1-16,26-2 1 15,-36 44-54-15,0-10-22 16,-24 38-75 0</inkml:trace>
  <inkml:trace contextRef="#ctx0" brushRef="#br0" timeOffset="37353.187">10873 11797 216 0,'-11'-10'82'0,"11"10"-64"0,-11-9 7 16,11 9-3-16,0-3-10 15,0 0-2-15,4-7-1 16,0 1 1-16,10-10-5 16,0 10 6-16,10-7 2 0,-2 0 0 15,20-9 0-15,-7 10-3 0,18-11-1 16,-7 14-3-16,3-4 1 16,-6 4 2-16,-1 9 2 15,-7-1-3 1,8 14 0-16,-12-1 1 0,-2 16 2 15,-5-3-3-15,-6 41-3 16,-4-13-2-16,-3 32 0 16,-4-20-2-16,-4 58-1 15,1-23-2-15,-1 28-1 16,-3-21 4-16,4 21 1 16,-1-31-25-16,4-12-9 15,0-10-37-15,4-19-14 16,-4-12-38-1</inkml:trace>
  <inkml:trace contextRef="#ctx0" brushRef="#br0" timeOffset="37624.523">11733 12208 260 0,'-10'9'99'0,"10"-9"-77"0,-11 44 13 16,8-35 1-16,-1 19-10 15,4-2-3-15,7 11-11 0,-3-9-5 16,10 13-4-16,0-13 0 0,11 4 0 16,-8-7-4-16,12 3 1 15,-5-6-9-15,12 3-4 16,-5-6-48-16,12 3-20 15,-8-3-41 1</inkml:trace>
  <inkml:trace contextRef="#ctx0" brushRef="#br0" timeOffset="37876.604">12153 12004 276 0,'-14'15'104'0,"14"-15"-81"0,-10 44 14 0,6-37 1 0,-3 21-18 16,0-6-3-16,-4 53-11 15,4-15-4-15,0 27-1 16,0-15-1-16,7 63 0 0,0-34 0 16,11 24 2-16,-4-28-3 15,14 29 0-15,-3-26-6 16,6-3-3-16,-3-25-25 15,4-9-12-15,-4-13-82 16</inkml:trace>
  <inkml:trace contextRef="#ctx0" brushRef="#br0" timeOffset="38239.308">12580 11841 224 0,'-42'47'85'0,"42"-47"-66"0,-21 37 19 0,17-30 3 0,1 2-10 15,-1 0-1-15,11-2-8 16,0-1-4-16,18-15-10 16,-1 2-5-16,15-18 0 0,-7 6-2 15,10-9-1-15,-6 3-32 16,6 0-14-16,-7 6-89 15</inkml:trace>
  <inkml:trace contextRef="#ctx0" brushRef="#br0" timeOffset="38436.323">12802 12126 200 0,'-21'34'77'0,"21"-34"-60"0,-3 32 13 0,3-26 3 16,3 0-10-16,1 1-4 15,10-14-8-15,-4 1-3 16,15-13-4-16,-4 4-3 0,18-29 2 16,-7 9-2-16,17-18-1 15,-10 6-74 1,7 3-77-16,-11 6 36 16</inkml:trace>
  <inkml:trace contextRef="#ctx0" brushRef="#br0" timeOffset="38943.547">13166 11154 280 0,'-36'-6'104'0,"36"6"-81"0,-7-10 7 0,4 10-3 0,10-9-11 16,-4-4 1-16,19-5-4 15,-5 5 0-15,11-3-7 16,-3 4 7-16,7 12 4 0,-7 0-3 16,3 19 2-16,-7-7-7 15,-3 26-1-15,-4-10-4 16,-4 22-3-16,-3-12 2 16,-3 18 0-16,-1-15-4 15,1-3 1-15,-1-4-5 0,1-9 1 16,0-3 2-16,6-6 3 15,-3-1 0-15,18-5-1 16,-8-7 1-16,22 10-1 16,-7-7-3-16,14 3 2 15,-7-2 1-15,3 5 2 16,-7-3-1-16,4 4-1 16,-7 0 1-16,-4 2 1 15,-3 4-1-15,-15 12 2 16,4-6-2-16,-14 35-1 15,0-13 1-15,-17 16-1 16,6-13 0-16,-10 13 2 16,3-16-3-16,-13 12-2 15,6-15-34-15,-7-3-15 16,8-10-22-16,2-9-7 0,5-3-42 16</inkml:trace>
  <inkml:trace contextRef="#ctx0" brushRef="#br0" timeOffset="39362.184">13822 10800 312 0,'-7'9'115'0,"7"-9"-89"0,-18 63-8 0,15-51-9 16,-4 29-9-16,0-3 0 15,-1 6 0-15,5-10 0 16,3 1 0-16,0-7-3 0,7-3 2 16,-3-6-1-16,6-4 0 15,-3-2 0-15,14-4 0 16,0 1 2-16,18-1 2 16,-7 1-3-16,21 8 0 15,-11-2 1-15,15 9 2 16,-11-3 8-16,17 9 3 15,-14-9 2-15,15 13 1 16,-15-10 5-16,1 6 3 16,-11-6-1-16,-8 4 0 15,-6-1-8-15,-14 6-2 16,-4-5-7-16,-21 11-2 0,3-5-2 16,-14 15-2-16,4-9-2 15,-11-1-1-15,8-5-45 16,-19-10-20-16,12-6-97 15</inkml:trace>
  <inkml:trace contextRef="#ctx0" brushRef="#br0" timeOffset="39590.781">13727 10853 316 0,'10'-38'118'0,"-10"38"-92"0,18-28 11 0,-18 25-3 16,10-13-21-16,-3 4-7 16,15-23-4-16,-5 13 0 15,26-31-1-15,-12 9-1 0,19-6 3 16,-8 9-9-16,4 0-3 16,-11 4-33-16,0 12-15 15,-6 3-80 1</inkml:trace>
  <inkml:trace contextRef="#ctx0" brushRef="#br0" timeOffset="40098.769">11084 13553 232 0,'-3'12'88'0,"3"-12"-69"0,32 0 13 0,-29 6 2 16,18-12-3-16,-3-3 4 15,24-19-8-15,-7 2-4 16,29-36-13-16,-11 18-4 0,35-22-2 16,-17 13-2-16,20-35-2 15,-20 16 1-15,28-13-1 16,-22 19 0-16,11-3 2 16,-17 16-1-16,0 3 2 0,-15 9-29 15,-10 13-9-15,-7 6-109 16</inkml:trace>
  <inkml:trace contextRef="#ctx0" brushRef="#br0" timeOffset="40428.183">11515 13747 264 0,'0'13'101'0,"0"-13"-78"0,31 0 11 0,-27 0-1 16,14-7-7-16,-4 1-1 15,21-16-11-15,-7 6-4 16,15-21-6-16,-8 5-3 0,11-5 0 16,-11 5 3-16,14 17 2 15,-6 2 4-15,6 26 4 16,-7 2-8-16,1 29-1 15,-8-9-1-15,0 40 0 16,-6-15-5-16,-1 15-1 16,-4-16-21-16,-2 17-10 15,-5-23-109 1,1 3-59-16,-4-12 89 16</inkml:trace>
  <inkml:trace contextRef="#ctx0" brushRef="#br0" timeOffset="40984.698">13787 12775 252 0,'-11'6'93'0,"11"-6"-72"0,14-25 14 15,-14 25 0-15,14-22-5 16,-3 3 0-16,31-37-11 16,-10 18-4-16,31-34-8 15,-10 16-5-15,21-19 1 0,-17 15-2 16,31-15 2-16,-17 15-2 16,10-6 2-16,-18 13-2 15,-3 9 2-15,-10 7-29 16,-12 18-11-16,-6 0-108 15</inkml:trace>
  <inkml:trace contextRef="#ctx0" brushRef="#br0" timeOffset="41284.846">14153 12879 288 0,'25'31'107'0,"-25"-31"-83"0,39-22 8 0,-36 16 1 16,15-13-6-16,-4 3 2 15,11-18-10-15,-4 5-4 16,14-5-8-16,-6 6-5 0,13 9 1 0,-7 3 0 16,8 29 3-16,-8-4-3 15,0 48-2-15,-3-13 2 16,0 28 0-16,-8-13-4 15,1 23 1 1,-4-16 0-16,0 6 0 0,-3-6-38 16,-4-10-16-16,0-12-101 15</inkml:trace>
  <inkml:trace contextRef="#ctx0" brushRef="#br0" timeOffset="41820.843">13070 15080 236 0,'-14'0'88'0,"14"0"-69"0,-3-10 15 15,3 10 1-15,7 0-3 16,0 0 1-16,21 0-12 15,-7 0-5-15,18 10-9 0,-7-4-3 0,14 6 2 16,-7-2-3-16,20 12-2 16,-13-7 0-16,14 14 1 15,-10-4-21-15,-1 0-9 16,8 3-48-16,-22-9-19 16,-3-7-18-1</inkml:trace>
  <inkml:trace contextRef="#ctx0" brushRef="#br0" timeOffset="42061.959">13564 14638 276 0,'-7'6'104'0,"7"-6"-81"0,11 56 5 0,-11-46-2 0,10 37-11 15,1-10 0-15,10 26-9 16,-3-7-2-16,10 45-2 15,7 30-4-15,1 1 1 0,-5 9 3 16,5-3 1-16,2-15-1 16,1-11-2-16,4-8-2 15,-5-13 1-15,-2-19-21 16,-5-25-10-16,-9-22-99 16</inkml:trace>
  <inkml:trace contextRef="#ctx0" brushRef="#br0" timeOffset="42310.551">13868 15023 276 0,'3'16'104'0,"-3"-16"-81"0,11 19 12 0,-11-16-2 16,7 0-12-16,-4 0 1 15,15-9-11-15,-4 3-2 16,18-13-5-16,-7 3-5 0,13-8 0 16,-6 2-1-16,3 3 0 15,-6 3-31-15,2 13-13 16,-6 0-92 0</inkml:trace>
  <inkml:trace contextRef="#ctx0" brushRef="#br0" timeOffset="42491.173">14203 15171 200 0,'-11'18'77'0,"11"-18"-60"0,-7 7 19 16,7-7 5-16,0 0-23 15,0 0-7-15,4-7-6 16,-1 1-1-16,8-10-2 16,-1 4-2-16,8-13 3 0,-4 3-4 15,14-10-2-15,-6 7-75 16,13-9-68-1,-7 6 39-15</inkml:trace>
  <inkml:trace contextRef="#ctx0" brushRef="#br0" timeOffset="42922.259">14506 14409 288 0,'-28'-25'110'0,"28"25"-86"0,-28-4 5 0,21 4-3 15,-4 7-15-15,4-1-3 16,-3 13-5-16,-1-4-3 16,0 11 1-16,4-1-1 0,4 3 0 15,-1-3-3-15,4 0 2 16,0-6 1-16,7 0 2 16,-3-7-3-16,13 4 0 15,-2-7-1-15,16-2 0 16,-6-1 4-16,14-3 1 0,-7 0-4 15,10-3-1 1,-7 0 1-16,15 0 2 0,-12 0 4 16,19 0 2-16,-11 0 5 15,7 6 5-15,-8-3 0 16,-2 10 1-16,-8 0 4 16,-7 5 3-16,-3 1-9 15,-11 16-4-15,-3-7-7 16,-15 13-4-16,-10 12 0 15,-4-15-1-15,4-10-5 16,-14 9 1-16,7-8-36 16,-11-4-15-16,7-6-41 15,-10-10-16-15,3 0-12 16</inkml:trace>
  <inkml:trace contextRef="#ctx0" brushRef="#br0" timeOffset="43165.539">14369 14434 280 0,'-4'19'107'0,"4"-19"-83"0,11 9 2 0,-11-3-6 16,14-6-7-16,-4 0 0 15,19-19-5-15,-5 4 0 0,15-26-5 16,-7 10-2-16,10-16 2 0,-7 9 0 15,1-3 1-15,-8 7-13 16,4-1-7-16,-4 7-93 16,0 3-70-1,4-3 62-15</inkml:trace>
  <inkml:trace contextRef="#ctx0" brushRef="#br0" timeOffset="43700.64">14062 13794 228 0,'-78'28'88'0,"78"-28"-69"0,-77 25 2 0,62-18-5 15,-27 8-3-15,3-2 3 16,-38 15-12-16,13-6-1 15,-31 25-3-15,17-12 2 0,-35 59 3 16,25-22 4-16,-11 47 2 16,25-22-3-16,-7 57-3 15,-3 65-2-15,24-15 0 16,24 0-2-16,22 3-1 16,18-3 9-16,17 6 4 15,28-16-6-15,36 4-2 16,17-17-3-16,39-21 1 15,15-34-4-15,34-35 0 16,-3-44 3-16,35-41 1 16,-14-56 5-16,8-25 3 0,-12-41 5 15,-20-19 4-15,-11-16 3 16,-15-21 1-16,-31 2-5 16,-28-21 1-16,-28 3-2 15,-22-35-2-15,-24 23-2 16,-25-29 1-16,-29 22-6 15,-23 0-3-15,-26 16-3 16,-42 28-3-16,-18 34-13 16,-45 29-6-16,-4 37-10 15,14 47-3-15,39 4 2 16,-67 68 4-16,49-12-2 16,-3 38 1-16,32-23-122 15</inkml:trace>
  <inkml:trace contextRef="#ctx0" brushRef="#br0" timeOffset="44572.803">12739 5748 236 0,'3'-62'90'0,"-3"62"-70"0,4-54 17 0,-4 48 2 15,0-3-1-15,0-1 2 0,3 7-3 16,-3 0 2-16,0 22-21 16,0-3-2-16,-3 24-1 0,-1-2-8 15,-6 9-4-15,3-13-2 16,0 17-1-16,0-14-3 16,3-2 2-16,4-7-1 15,7-9 0-15,0-4 2 16,11-11 0-16,-4-1 0 15,11-6 0-15,-4-1 0 16,21-2 0-16,-7 0 0 16,25-4 0-16,-14 10 0 15,14 0 2-15,-10 0-1 16,3 10-1-16,-11-1 1 16,4 10 1-16,-11-3 10 15,-3 12 4-15,-4-6 6 16,-10 6 1-16,-4-3-10 0,-11 3-3 15,-3-2-4-15,-14 5-1 16,4 0-3-16,-26 10-2 16,5-6 1-16,-22 8-1 15,10-8-20-15,-10-7-7 16,11-3-30-16,-4-22-14 16,7 4-103-1</inkml:trace>
  <inkml:trace contextRef="#ctx0" brushRef="#br0" timeOffset="44782.056">12771 5573 384 0,'35'-10'143'0,"-35"10"-112"0,42-40 3 15,-38 33-7-15,24-21-19 16,25-31-2-16,10-20-2 15,11-2 0-15,1-1-2 16,6 4-21-16,14-16-8 0,4-13-63 16,3 7-27-16,0-19-21 15</inkml:trace>
  <inkml:trace contextRef="#ctx0" brushRef="#br0" timeOffset="51462.949">24229 3525 108 0,'10'-25'41'0,"-6"16"-32"0,3-4 17 15,-4 7 6-15,1-3-6 16,0-4-3-16,-1 4-2 16,1-10-1-16,-1 9-11 15,-3 4 8-15,-3 3 5 0,-4 3-2 16,-4 6-2-16,-7 4-6 0,1 12 0 16,-8-7-1-16,0 10 1 15,1 4-2-15,-5 15 1 16,5 9-4-1,6-6-2-15,4-3 0 0,7-10-1 16,10-6-2-16,8-12 1 16,10-16 4-16,11-16 6 15,3-12-5-15,4 0-2 16,0-10-1-16,-4-2-1 16,0 2-2-16,-3-3-2 15,-7-6 1-15,-8-3 1 16,-6-3-1-16,-7 9 2 15,-8 6-2-15,-7 10-1 16,-6 15 1-16,-4 4 1 0,-4 18 1 16,-7 13 3-16,-3 7-3 15,3 2 0-15,0 10-1 16,4-4-2-16,3-2 5 16,11-4 1-16,7 7 0 15,7-7-1-15,7-3-3 16,11-12 1-16,3-6 0 15,4-7 3-15,3-13-1 16,0 1 2-16,1-1-2 16,-5-15 0-16,-6-3-3 15,-4-6 1-15,-3 2-2 16,-8-2 2-16,-10-1-2 16,-4 7 2-16,-6 3-2 15,-8 12 2-15,-7 4-4 0,-3 18 0 16,-4 4 1-16,4 12 0 15,3 6 0-15,4 7 0 16,7 3 0-16,10 6 0 16,8 0 0-16,10-6 0 15,10-13 4-15,8-9 2 16,7-16 0-16,0-9-1 16,3-10-3-16,-3-12 1 15,-1-1-2-15,-2-2 2 16,-5-13-2-16,1-9-1 15,-7-10 3-15,-4 10 0 0,-11-4-1 16,-3 10-2-16,-7 10 1 16,-3 12 1-16,-8 9-1 15,-3 13-1-15,-7 15-2 16,-1 29 1-16,-2 3 1 16,2 6 0-16,5 0 0 15,3 10 0-15,6 3 0 16,8-4 0-16,11-9-3 15,7-3 2-15,6-15 3 16,8-16 3-16,3-16 0 16,4-7 0-16,0-18-3 15,3 0-2-15,-3-3 3 16,-1-10 0-16,-6 1-1 16,-7-14 1-16,-8 4-2 15,-6-12 2-15,-11 12-2 0,-4 3 2 16,-6 6-4-16,-8 13 0 15,-3 6 1-15,-4 26 2 16,-7 21-3-16,0 16 0 16,4 6 1-16,7 6 0 15,7 1-3-15,6-1 2 16,12 7-1-16,10-13 0 16,7-12 4-16,7-16 1 15,4-16 3-15,3-15 3 16,4-10-4-16,-4-6-1 15,0-10 0-15,-3-2 0 16,-4-7-2-16,-3-16-2 16,-8-3 1-16,-6 7-1 15,-11 6 2-15,-7 9 3 16,-7 13-4-16,-8 18-1 0,-2 20-2 16,-8 27 0-16,-3 14 0 15,3 2 0-15,7 3 0 16,7 7 0-16,11-3 2 15,11-7 0-15,10-12 0 16,14-13 0-16,7-16-3 16,4-15 2-16,3-12 3 15,0-10 1-15,1-10-1 16,-1-9 1-16,-3-12-2 16,-8-16-1-16,-6 9 3 15,-11 0 0-15,-7 13 1 0,-7 12 0 16,-7 13-5-16,-7 13 1 15,-7 24 0-15,-8 20 0 16,-3 15 0-16,4 6 2 16,7-9-3-16,7-6 0 15,14-4 1-15,10-3 0 16,11-15-11-16,8 3-5 16,2-10-69-16,8-9-29 15,0-9-61 1</inkml:trace>
  <inkml:trace contextRef="#ctx0" brushRef="#br0" timeOffset="56883.441">31288 9379 132 0,'-11'7'49'0,"8"-4"-38"0,-1-3 17 16,4 0 6-16,0 0-5 15,4-3 0-15,3-1-5 16,0-2-1-16,3 0-12 16,-2 3 4-16,-1 0 3 0,-4 3 1 15,-3 0 3-15,-10 3-6 16,-5 3 1-16,1 3-1 0,0 1 2 16,0-4-4-16,3-3 2 15,4 4-5-15,7-7 1 16,4 0-1-16,3 0 1 15,0-7-4-15,0 7 0 16,0 0-1-16,-3 0 3 16,-1 0-1-16,1 0 0 15,-1 0-3-15,1 0-1 16,-1 0-3-16,1 0 1 16,-1 0 0-16,4 0 1 15,1 0 0-15,2-3 0 16,-3 3-2-16,0 0 1 15,0 0 0-15,-3 0 1 0,-1 0 0 16,1 0 2-16,-1 3-3 16,4-3 0-16,0 7 1 15,1-4 0-15,2 3 2 16,4-3 1 0,4-3-1-16,0 0-1 0,3 0-3 15,0 0-2-15,4-3 1 16,3-3 1-16,0 6-1 15,0-3 2-15,4-4-2 16,3 7 2-16,1 0 0 16,2 0 3-16,1 7-3 15,0-4 0-15,0 6-1 16,0-9 1-16,-1 6 0 16,12-6 1-16,6-6 0 15,11 3 2-15,4-3-3 0,-1-4 0 16,1 4-1-16,6 0-2 15,5-1 1-15,-5 4-1 16,-3 3 0-16,-10 7 2 16,-8-1-1-16,-3 3 2 15,-7 1-2-15,0-1-1 16,3 0-2-16,8 1 1 16,3-1 1-16,0-6 2 15,0 1 1-15,-11-4 1 16,-7 0-2-16,-6-4-2 15,-12-2-57-15,-2 0-26 16,-1-7-121-16</inkml:trace>
  <inkml:trace contextRef="#ctx0" brushRef="#br0" timeOffset="58068.429">32343 9125 228 0,'7'-22'85'0,"-7"16"-66"0,-4 0 14 16,1 3 2-16,-1 3-9 0,4 0-3 15,-3 6-5-15,-1 7-1 16,1 8-9-16,3 8 6 0,0 2 5 15,0 4-1-15,0 5 1 16,0 7-8-16,0 10-2 16,-4 2-3-16,1 4 1 15,-5-16-4-15,1 3 0 16,0-9-1-16,0-7 1 16,4-5-2-16,-1-7 2 15,1-4-2-15,-1-2-1 16,1-3 3-16,-1-4 0 15,4-6-1-15,0-3 1 16,0-6-2-16,0-3-1 16,0-10 1-16,4-13-1 15,-1-18-3-15,4-9 2 16,0-4 3-16,4-3 1 0,-1-6-1 16,1 3-2-16,-4 6-2 15,0 13-1-15,-3 12 4 16,-1 10 1-16,-3 13 0 15,0 15 1-15,-3 9 0 16,-1 10 1-16,1 6 4 16,-1 6 5-16,-3 4-5 15,0 9 0-15,0 18-2 16,0 7 1-16,0-3-2 16,0-13 0-16,3 1-3 15,4-10-2-15,0-10 1 16,4-6 1-16,-1-6-1 0,1-6 2 15,-1-7 2-15,1-9 2 16,3-3-3-16,-4-9-3 16,1-10 0-16,0-16 1 15,3-12-6-15,0-6 1 16,0-1 3-16,-4 4 4 16,1 3-3-16,-1 18-1 15,1 7-2-15,-4 13 0 16,0 9 0-16,0 9-2 15,0 6 3-15,0 10 2 16,0 10-2-16,0 8 0 16,0 1 1-16,0 0 2 15,-4-3-1-15,1-7-1 0,3-3-50 16,0-6-24-16,0-13-108 16</inkml:trace>
  <inkml:trace contextRef="#ctx0" brushRef="#br0" timeOffset="58623.376">32113 10094 296 0,'-3'-19'112'0,"3"10"-87"0,3 0 18 0,-3 9 2 15,4-10-15-15,3 7-3 16,0 0-6-16,0 0-4 0,4 0-9 16,3-1 1-16,7 1 2 0,7 0-2 15,0 0 2-15,4-3 0 16,0 0 3-16,0-1-5 16,-4 4-1-16,-3 0 2 15,-4 3 1-15,-4 9-1 16,-6 7 1-16,-8 9-2 15,-6 10 0-15,-8 2-5 16,-6 4-1-16,-8 0 1 16,-3 6 0-16,0 3-2 15,-1-3 1-15,5 3 0 16,2-6 1-16,8-13-7 16,4 1 0-16,3-10-1 15,7-7-1-15,0-5-34 16,3-10-16-16,1-3-21 15,-1-7-6-15,1-5-83 16</inkml:trace>
  <inkml:trace contextRef="#ctx0" brushRef="#br0" timeOffset="60665.709">32353 9257 224 0,'-10'3'85'0,"6"-3"-66"0,-3 0 14 0,7 0 4 15,-7 3-6-15,0 0 2 16,0 4-2-16,-4 2 1 16,1 4-17-16,-1 15 2 0,1 6 3 15,-1 10-9-15,4 10-1 16,7-7-4-16,3-4 1 16,5-5-6-16,2-10-1 15,8-6 4-15,3-9 2 16,0-10 4-16,4-9 1 15,-1-10-1-15,1-6-1 16,-4-9-3-16,1 2-1 16,-8-5-3-16,-4 3-2 15,-6-1 3-15,-8-5 0 16,-6 15-1-16,-8 3-2 16,-7 6-2-16,-6 7 1 0,-1 6-1 15,-3 6 0-15,3 7 4 16,4 6 3-16,6 3 0 15,8 15 2-15,7-5-2 16,7-4 2-16,7-3 0 16,7-6 1-16,11-7 0 15,3-12 2-15,1-3-3 16,2-13 1-16,1-2-3 16,0-11 2-16,-4-2-4 15,-3-7 0-15,-8 7 1 16,-6 0 0-16,-11-1-2 15,-7 1 1-15,-7 9-2 16,-7 6 2-16,-11 10-2 16,-11 6-1-16,-2 10-2 0,-1 5 1 15,7 4-1-15,7 3 0 16,11 0 4-16,10 6 1 16,15-3-1-16,10 10 1 15,11-10 0-15,7-6 1 16,-1-4-2-16,5-5 1 15,-1-10-2-15,0-10 2 16,4-8-2-16,0-4 2 16,-4-7-2-16,-7 4-1 15,-7 0 3-15,-14 0 0 16,-14 3-1-16,-7-3 1 16,-10 6-2-16,-8 7-1 0,-7 5 1 15,-10 7-1-15,-4 4-3 16,0 2 0-16,3 13-1 15,12-1 3-15,6 4-2 16,11 0 1-16,10 3 2 16,15 1 0-16,10-5 2 15,14 5 1-15,7-11-1 16,4-2 1-16,0-7-2 16,3-6-1-16,1-6 3 15,-5-10 0-15,-2 0-1 16,-8-6 1-16,-11 4 0 15,-9 2 1-15,-12 0-2 16,-7 4 1-16,-10-1-2 0,-10 4-1 16,-12 6-2-16,-10 6-1 15,-3 9-1-15,3 10 3 16,7 0 0-16,11 13 1 16,7-4-3-16,10 0 2 15,11-2-1-15,14-4-2 16,18-3 3-16,10-3 0 15,7-7 3-15,4-6 1 16,3-9 1-16,1-6 0 16,-1-16-2-16,4-4 1 15,-3-5-2-15,-12 3 2 16,-9 2-2-16,-15-2 2 16,-14 3-2-16,-14 3-1 0,-8 0 3 15,-6 3 0-15,-7 6-4 16,-7 7-1-16,-4 6-2 15,0 6 3-15,0 6 0 16,11 7 1-16,6 3-3 16,12 2 0-16,6 8 2 15,15 2 0-15,6 10 1 16,15-10 0-16,3-3 0 16,8-6 2-16,-1-9-1 15,7-4-1-15,8-12 3 16,6-13 0-16,0-9-4 15,-3-3 1-15,-7 0 0 16,-14 3 2-16,-11-3 1 0,-14 3 1 16,-17-1-2-16,-19 5-2 15,-6 2 1-15,-7 3 1 16,-4 7-3-16,-7 6 0 16,-3 6-1-16,-1 6 0 15,4 10 2-15,11 0 0 16,10 3-3-16,14 6 0 15,11 6 2-15,14 7 0 16,15-3 1-16,6-7 2 16,7-3-1-16,0-6 2 15,4-9-2-15,7-13-1 16,7-13 1-16,-4-9 1 16,-6-9 1-16,-12 0 1 15,-9-1-2-15,-19 1-2 16,-13 3 1-16,-15 6-1 0,-7 0 0 15,-3 6 2-15,-7 4-1 16,-8 8-1-16,-3 8-2 16,0 5-1-16,7 7-1 15,8 6 3-15,9 9-2 16,12 7 1-16,13-1 0 16,15 4 0-16,10-3 4 15,11-4 1-15,3-6-1 16,4-6-2-16,0-6 1 15,3-7 1-15,4-12 1 16,-4-13 1-16,-7-12 0 16,-10-6 0-16,-14-4-5 15,-18 4 1-15,-11 2 0 0,-7 7 2 16,-6 0-1-16,-8 0-1 16,-7 13-2-16,4 2-1 15,3 4 2-15,11 3 2 16,6 6-2-16,8 3-2 15,7 4-7-15,11-1-2 16,3 3-37-16,7 4-16 16,4-3-41-16,-1-1-16 15,1 1-50 1</inkml:trace>
  <inkml:trace contextRef="#ctx0" brushRef="#br0" timeOffset="61355.176">32406 8900 252 0,'-3'-13'93'0,"3"13"-72"0,-4 0 11 0,4 0 3 16,0 3-1-16,0 13 1 15,4 3-1-15,-1 15-1 16,1 13-18-16,-1 10 6 0,1 5 3 15,-4 7-10-15,-4 13-3 16,-3 12-7-16,-3-6-1 16,-1-10 1-16,4-9 0 15,0-13-2-15,3 1-2 16,8-13-2-16,-1-10 1 16,4-5 1-16,4-8 0 15,0-11 2-15,-1-10 1 16,1-6-1-16,-1-10 1 15,-3-6-2-15,-3-12 2 16,0-14-4-16,-1-11 0 16,1-10 1-16,-1 0 2 0,1-3-3 15,-4-13 0-15,0 4 1 16,0 12 0-16,0 12 0 16,-4 20 0-16,-3 15-3 15,0 22 2-15,0 15 1 16,-4 10 0-16,1 13 6 15,-4 0 4-15,0 6 1 16,3 9 1-16,-3 10-4 16,3 2 0-16,1-8-7 15,3-10-1-15,0 0 2 16,3-9 1-16,4-7-4 16,0-6 1-16,0-6-2 0,0-4-2 15,4-5-52-15,-1-4-23 16,1-6-105-1</inkml:trace>
  <inkml:trace contextRef="#ctx0" brushRef="#br0" timeOffset="67015.234">21400 1638 108 0,'-4'-10'44'0,"4"10"-35"0,0 3 18 15,0-3 5-15,4 7-13 16,3-4-3-16,7 3-10 16,-4 4-2-16,4-1-2 15,0 0 1-15,1 1 0 0,-1-1 5 16,0 4 5-16,7 9-3 16,7 9 0-16,7 0-2 15,8 1 2-15,3 5-3 16,0-5-2-16,-1-7-2 15,1 3 0-15,-3-15 0 16,-5 9 1-16,1-10-2 16,0 1 1-16,3 5 0 0,4-5 1 15,4 6 2-15,-1 9 1 16,-3 3 1-16,0 4 2 16,-4-4-3-16,0 7-2 15,1-4 0-15,3-2-1 16,-1-4-5-16,1-6 1 15,0 3 0-15,0-3 2 16,0-3 1-16,3 0 1 16,-3 2-5-16,-4 8 1 15,4-1 0-15,0 3 2 16,4 1-1-16,-1-1 2 16,0-3 0-16,1 0 3 15,-4-3-3-15,-4 4 0 16,-3-10 1-16,-4 6 0 15,0-3-5-15,-3-1-1 16,3 1 3-16,1 0 3 0,2 0-3 16,1 0-1-16,4 0 0 15,-5-9 0-15,-2 2 2 16,-5 1 1-16,1-10-4 16,-4 4-1-16,1 2 1 15,-5-2 2-15,4 9-2 16,1-4 0-16,-1 1 1 15,0 3 2-15,4 0-1 16,3-1-1-16,0 1 1 16,8 0-1-16,-4 0 0 15,-4 0 0-15,0-4 0 0,0-2 0 16,-3-1 0-16,0-2 0 16,0 9 0-16,-1-10 2 15,-2 16-3-15,2-6 0 16,5 6 3-16,-1-6 1 15,4 6-4-15,0-13 1 16,-4 10 0-16,0-6 0 16,0 0 0-16,-3-1 0 15,0-2 0-15,0-1 0 16,-1 1 0-16,-2 6 0 16,-1 0 0-16,0-1 0 15,0 1 0-15,4 0 0 16,0 0 0-16,10 3 0 15,0-3 0-15,-3 3 2 16,0 0-3-16,0-4 0 0,-4 1 1 16,0 3 0-16,-3-9 0 15,-4 5 0-15,4 4 0 16,-7 4 0-16,3-8 0 16,4 7 0-16,3-9 0 15,4 3 2-15,0 0-1 16,3 0-1-16,0-1 3 15,-3 1 0-15,-4 0-1 0,1 0-2 16,-5 0 1-16,5-1 1 16,-4 8-1-16,3-5 2 15,0 5-2-15,7 2-1 16,4 6-2-16,4 1 1 16,3-1 3-16,-4-6 1 15,-3 1-1-15,0-1-2 16,-4 0 1-16,0-3-1 15,8 0 0-15,6 3 2 16,8 4-1-16,-1-1-1 16,1 4 1-16,-8-1 1 15,-3 1-3-15,-7 5-2 16,7-5 2-16,3 3 2 16,4-1 0-16,4-2-1 15,-4-1 1-15,-4-2-1 16,1 2 0-16,-4 0 2 15,3 14-1-15,11 2-1 0,4 0-2 16,-4 6 1-16,-4-2 1 16,-3-4 2-16,-7-3-1 15,0 0 2-15,3 0-4 16,8 3 0-16,10 6-1 16,-4 7 0-16,-3 0 2 15,-3-4 2-15,-4 4-1 16,7-6-1-16,7-1 1 15,4 10-1-15,-4 0-3 16,-4 3 2-16,-6 0 3 16,-1-7 1-16,4-8-4 15,7 5 1-15,1-2 0 0,-5 2 2 16,-3 7-1-16,-7 0-1 16,4 0 1-16,3-3-1 15,7-7-3-15,3 4 2 16,1-4 1-16,-11 4 2 15,-4-4-3-15,1 4 0 16,6-1 3-16,8-6 1 16,0-2-4-16,-8-4-1 15,-3-10 1-15,-7 10 2 16,4 0 0-16,6 7-1 16,8 5 1-16,0 4-1 15,-1-7 0-15,-10-5 0 16,0 5 0-16,0-6 2 0,7 7-3 15,4-4 0-15,-4 0 1 16,-7 10 0-16,-7-10 0 16,-4 7 0-16,1-13 0 15,6 3 0-15,8-6 0 16,0-3 2-16,-4-1-3 16,-4 4-2-16,-7-3 2 15,-3 9 0-15,0 0 1 16,4 1 2-16,-1-4-1 15,1-3-1-15,-4-7 3 16,-4 1 0-16,-3-7-4 16,-4 4-1-16,-3-4 1 15,-4 7 0-15,1-1 1 0,-1 4 0 16,4 12 0-16,3-3 2 16,7 1-1-16,1-7-1 15,-4-4 1-15,-1-2-1 16,-6-4 0-16,-3-2 0 15,-5-7 0-15,-3 3 0 16,4 3 0-16,0 1 0 16,0-1 0-16,7 7 0 15,3-1 0-15,4-2 0 16,0-7 0-16,-4 0 0 16,-3 1 0-16,-8-8 0 15,5 1 0-15,-8-3 0 16,0-3-3-16,0 9 2 15,4 3 1-15,3 0 2 0,8 4-3 16,3-1 0-16,0 10 3 16,-1-3 3-16,-2-1-4 15,-8-2-1-15,-7-7-2 16,-3-6 0-16,-7-3 2 16,-1-1 2-16,-3-5-3 15,0 6 0-15,-3-7 1 16,0 1 0-16,-4-4-18 15,-4-2-5-15,-3-7-33 16,-10-4-12-16,-19-8-43 16</inkml:trace>
  <inkml:trace contextRef="#ctx0" brushRef="#br0" timeOffset="67542.371">32805 10082 188 0,'14'-7'71'0,"11"7"-55"0,20 10 11 15,-20-1 3-15,25 4-7 16,20 2-1-16,4-2-10 15,-3-1-3-15,-1 4-5 16,1-6-3-16,-4 8 0 0,0-8 1 16,-7 5 3-16,-7-5-2 0,-4-4-2 15,-10-3-3-15,-11-6 1 16,-14-3 1-16,-17-10 2 16,-22-12 8-16,-17-28 5 15,-11-13-1-15,-18-13 0 16,-20-18-8-16,-5-19-2 15,12-1-2-15,10 11 1 16,14-7-4-16,10 9 0 16,11 7-10-16,4 6-3 15,-4 6-114 1</inkml:trace>
  <inkml:trace contextRef="#ctx0" brushRef="#br0" timeOffset="68712.205">21378 1650 104 0,'-38'-12'41'0,"20"-4"-32"0,-10-9 20 0,10 12 8 15,-3-8-3-15,-4-8 1 0,-3-11-9 16,3 8-2-16,4 7 15 16,14 35-21-16,25 33-2 15,24 39-4-15,14 25-1 16,8 18 1-16,24 29-4 16,11 2-3-16,0 7 0 15,-11-9-1-15,-7-10-2 16,-7-18 1-16,-10-7-4 15,-15-25 0-15,-17-19 3 16,-18-22 1-16,-21-31 1 16,-14-31 0-16,-18-19-5 15,-28-47 1-15,-21-23 0 16,-11-46 2-16,-7-16-1 16,11 10 2-16,14-16 2 15,10 24 2-15,22 20 1 0,20 12 2 16,22 29-1-16,18 9 0 15,17 22 1-15,15 9 1 16,13 19 1-16,25 16 0 16,14 15-4-16,1 22-3 15,17 20 0-15,10 18-1 16,-7-4 0-16,-10 4 0 16,-7-6-46-16,0-10-19 15,-22-6-96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30:07.83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7218 5121 200 0,'14'-44'77'0,"-7"32"-60"0,4-10 8 0,-8 19 2 16,4-7-3-16,4 1 1 16,-1 3-3-16,1-7 1 15,0 7-13-15,-1 0 8 0,1 2 2 16,-1 4-2-16,-3 0 0 15,0 7-2-15,-3 8 0 16,-1 11-6-16,-3 30-2 16,-3 13 2-16,-4 9 1 15,-4 35 6-15,-3 22 3 0,-7 34-4 16,3 29 1-16,-10 40-10 16,3 16-2-1,1 35-3-15,3 27-2 0,-1 26 1 16,5 3-1-16,3 9 0 15,3 23 2-15,4 21 1 16,0 16 1-16,7 21-2 16,7 8-2-16,4 21 1 15,3-3-1-15,7-10 0 16,4-9 2-16,6-22-6 16,5-12 1-16,-5-7 1 15,-6-3 1-15,-7-18-2 16,-11-23 0-16,-7 1-7 0,-11-10-4 15,-6-32 3-15,-5-2 2 16,-2 9-9-16,2-38 0 16,1-59-7-16,0-60 1 15,0-43-64-15,-11-54-29 16,-21-51-9 0</inkml:trace>
  <inkml:trace contextRef="#ctx0" brushRef="#br0" timeOffset="1081.437">561 7285 168 0,'3'9'63'0,"5"-3"-49"0,6 4 11 16,-7-4 2-16,7 0-7 15,10 1 1-15,8-1-3 0,7-3-2 16,14-3-8-16,7 0 6 0,28 0 5 16,7 0-4-16,8 0 0 15,27 6-3 1,11 4 2-16,15-7-1 0,20 13 0 16,18-7-3-16,25 4-1 15,28-4-1-15,24-3 0 16,22 0-7-16,32-6 0 15,17-3-1-15,18 0 0 16,14-3 0-16,21-7 2 16,25-2-1-16,3-4 2 15,14 0 0-15,11 7 3 16,0-7-3-16,-7 0 0 0,4-6 5 16,-8-7 3-1,-6 4-6-15,-8-9-1 0,-14 2-2 16,4 7 1-16,-7 3-2 15,-32 3 2 1,-25 9-4-16,-3 4 0 0,-47 0 1 16,-9 2 0-16,-40 1 0 15,-10 0 2-15,-25 3-1 16,-35-4 2-16,18-2-4 16,-32 3 0-16,-32 3 1 15,-29-4 2-15,-20 7-3 16,-18-3 0-16,-14-3-15 15,-11 6-6-15,-10-3-29 16,-7-4-12-16,-8 4-75 16</inkml:trace>
  <inkml:trace contextRef="#ctx0" brushRef="#br0" timeOffset="1998.711">2021 6037 192 0,'0'-10'71'0,"4"7"-55"0,-1-3 13 0,-3 6 4 16,0-3-4-16,4 3 3 15,0 0 2-15,-1 6 1 16,-3 7-19-16,-7 9 2 0,-7 22 0 16,-11 6-8-16,-3 6-3 15,-4 7-4-15,0 3-3 16,-13 15 1-16,-1 4 1 15,7-10-1-15,-7-9-1 16,7-6-2-16,8-10-1 16,-1-6-9-16,7-13-3 15,4-3-30-15,3-3-10 16</inkml:trace>
  <inkml:trace contextRef="#ctx0" brushRef="#br0" timeOffset="2299.897">1517 6128 232 0,'11'0'88'0,"-1"6"-69"0,8 10 13 15,-11-7 2-15,7 10 0 16,7 3 1-16,0 6-7 16,7 3-5-16,-3 4-13 15,-4 6-2-15,1 9-1 0,-1 16-3 16,3 3-1-16,-2-3-1 0,-1-4-2 16,-4-8-10-16,5-7-6 15,-1-10-43-15,10-5-16 16,1-4-55-1</inkml:trace>
  <inkml:trace contextRef="#ctx0" brushRef="#br0" timeOffset="2534.19">2265 6350 288 0,'-4'7'110'0,"1"5"-86"0,-4 7 7 0,3-6-4 0,1 2-15 16,3 10-2-16,0 4-6 15,0 11-3-15,0 4 0 16,3-3-10-16,1 3-4 0,3-6-51 16,-4-4-20-16,1-6-32 15</inkml:trace>
  <inkml:trace contextRef="#ctx0" brushRef="#br0" timeOffset="2903.132">2431 5930 256 0,'3'-22'96'0,"-3"35"-75"0,-3 12 3 0,-1-3-2 16,4 22-10-16,-3 18-2 15,3 7 6-15,0 4 1 16,0 5-8-16,3 7 1 0,1-4 3 16,3-15 4-1,3-16 4-15,4-6 0 0,1-19-1 16,-1-15-6-16,7-20-1 16,3-15-4-16,5-9 2 15,6-4-8-15,4-3-2 16,-4-6-1-16,0-3 0 15,1 3 0-15,-1 6 0 16,-10 16 0-16,-1 19 0 0,-10 15 0 16,-7 13 2-1,-3 13-1-15,-4 9-1 16,-4 12-19-16,4 0-10 0,0 4-27 16,4-7-10-16,0-6-80 15</inkml:trace>
  <inkml:trace contextRef="#ctx0" brushRef="#br0" timeOffset="3168.21">3094 5513 292 0,'0'-3'110'0,"0"9"-86"0,0 4 13 0,0 9 0 16,3 9-9-16,4 22-2 16,1 6-8-16,-1 13-3 15,-4 16-9-15,1 28-4 0,-4-3 1 16,-4 6-2-16,1 19-1 16,-4-10-26-16,-1-12-10 15,1-22-17-15,0-19-8 16,0-16-70-1</inkml:trace>
  <inkml:trace contextRef="#ctx0" brushRef="#br0" timeOffset="3363.54">2872 6024 304 0,'0'3'115'0,"3"1"-89"0,22-1 8 16,-11 0-1-16,14-3-19 15,18-3-2-15,14 0-6 16,-4-4-1-16,11-2-3 16,4 3-2-16,10-1 1 0,0 4-37 15,-14 0-13-15,0 3-92 16</inkml:trace>
  <inkml:trace contextRef="#ctx0" brushRef="#br0" timeOffset="3653.824">4085 5140 260 0,'-7'-25'96'0,"-3"25"-75"0,-5 9 12 0,8 4 0 15,-7 18-9-15,-10 16 0 16,-1 10 0-16,-3 24 0 15,-4 35-13-15,4 16-2 0,-11 34-2 16,11 4-3-16,3 11-1 16,14 1-1-16,8-16-2 15,10-15-4-15,7-16-2 16,18-22-19-16,17-26-7 16,1-14-32-16,6-23-11 15,0-28-47-15</inkml:trace>
  <inkml:trace contextRef="#ctx0" brushRef="#br0" timeOffset="4103.634">6089 5115 228 0,'21'-100'85'0,"-3"75"-66"0,14-10 16 0,-22 26 6 0,18 2-2 15,15 11 4-15,17 11-9 16,0 20-1-16,0 34-18 16,-8 15 2-16,1 20 1 0,-17 31-6 15,-5 6-2-15,-9 22-3 16,-12 6 0-16,-10 0-4 15,-10 4 0-15,-12-4-23 16,-6-21-12-16,-4-10-21 16,-13-13-7-16,2-15-89 15</inkml:trace>
  <inkml:trace contextRef="#ctx0" brushRef="#br0" timeOffset="4535.245">5034 6369 280 0,'35'16'107'0,"-17"6"-83"0,3 12 15 15,-14-9 1-15,0 13-13 16,0 15-3-16,0 7-10 16,1 3-4-16,-16 2-5 15,1 8-4-15,-3 18 2 0,-8-1-2 16,-3-5-1-16,-4-10-8 16,4-3-5-16,-7-15-46 15,10-10-21-15,4-9-56 16</inkml:trace>
  <inkml:trace contextRef="#ctx0" brushRef="#br0" timeOffset="5709.372">5676 5877 200 0,'7'-19'74'0,"-7"7"-58"0,0-4 9 0,0 10 2 16,0-4-5-16,-3 1 1 15,-1 6-8-15,-3 3-4 16,4 3-6-16,-11 16-2 0,-4 3 3 15,-3 9 1-15,-4 13 3 16,-3 25 1-16,0 12 3 16,-8 7-3-16,5 16-1 15,-1 15-4-15,14-6 1 16,8-16 0-16,13-12 3 16,11-17-1-16,18-14 2 15,10-17 7-15,4-18 6 16,11-19 2-16,13-19 4 0,8-34-5 15,-1-19-1-15,-3 0-4 16,-17-13-1-16,-11-12-8 16,-14-10-2-16,-25 10-5 15,-14 6-1-15,-29 3-1 16,-17 7-2-16,-7 15-2 16,0 16-1-16,0 22-5 15,7 12 0-15,11 16-18 16,21 0-6-16,10 0-23 15,22-3-10-15,7-3-40 16,17-4-18-16,14-2 1 16</inkml:trace>
  <inkml:trace contextRef="#ctx0" brushRef="#br0" timeOffset="6370.443">7835 6002 200 0,'11'-65'77'0,"-8"43"-60"0,1-7 15 0,-4 20 4 15,3 0-11-15,1 2-5 0,-1 4 2 16,4 9 2-16,4 7-12 16,3 6 6-16,4 6 3 0,3 12 0 15,0 17-1-15,4-1-4 16,0 7 0-16,3-4-9 15,0-3-2-15,4-2-3 16,7-4 1-16,-1 0-2 16,1-3-1-16,0-7-41 15,-7-5-20-15,-1-11-90 16</inkml:trace>
  <inkml:trace contextRef="#ctx0" brushRef="#br0" timeOffset="6637.83">8597 5880 272 0,'7'-31'101'0,"-7"28"-78"0,0 3 20 0,-3 3 2 16,-1 6-8-16,1 4-2 16,-4 9-13-16,0 6-4 15,-8 22-10-15,-2 19-3 0,-11 9 1 16,-8 4-3-16,-10 34 0 15,-6 9-1-15,-5-2 1 16,8 2-4-16,6 4 0 16,8-13 1-16,10-13 2 15,8-15-28-15,6-13-11 16,8-18-31-16,3-14-10 16,10-11-57-1</inkml:trace>
  <inkml:trace contextRef="#ctx0" brushRef="#br0" timeOffset="6926.6">8946 6259 288 0,'-3'-15'107'0,"-1"12"-83"0,-3 3 6 0,4 6-3 16,-4 6-2-16,-4 7 2 16,1 6-12-16,-5 7-6 15,-2 8-6-15,-1 17-3 0,-3 15 3 16,3-9-2-16,4-1 2 16,7-11-22-16,4-11-9 15,3-5-39-15,7-10-17 16,3-16-38-1</inkml:trace>
  <inkml:trace contextRef="#ctx0" brushRef="#br0" timeOffset="7272.105">9066 5937 252 0,'7'-107'93'0,"-7"63"-72"0,0 10 5 0,-3 27-3 0,3 7-9 15,-7 19 0-15,0 9-6 16,0 13-3-16,-4 15-2 15,4 20 0-15,4 5 2 0,3-2 13 16,0-7 6-16,7-10-1 16,3-14-2-16,4-11 0 15,8-6-1-15,2-12-9 16,8-12-2-16,7-11-5 16,0-2-3-16,3-10 2 15,-3-5 2-15,0-8-2 16,-4 7-2-16,-7 7-3 15,-7 8-1-15,-3 14 4 16,-11 12 3-16,-7 15-1 16,-4 4-2-16,-3 12-11 15,0 6-4-15,4-6-28 16,-1-9-11-16,8-3-16 0,-1-16-5 16,4-13-48-1</inkml:trace>
  <inkml:trace contextRef="#ctx0" brushRef="#br0" timeOffset="7538.755">9864 5156 328 0,'14'-82'123'0,"-11"73"-95"0,4 6 14 0,-3 9 1 0,-1 10-9 16,4 15 1-16,1 19-16 15,-5 13-6-15,1 12-8 16,-4 32-4-16,0 18 2 0,-4 10-4 16,-3 25 0-1,-4-13 1-15,1-6 2 0,-1-3-10 16,1-22-2-16,3-22-17 16,3-31-6-16,1-25-24 15,-1-29-11-15,1-18-79 16</inkml:trace>
  <inkml:trace contextRef="#ctx0" brushRef="#br0" timeOffset="7715.962">9500 5842 280 0,'-17'-12'104'0,"20"15"-81"0,8-3 18 0,-4 0 2 16,10 0-6-16,26-3 1 15,24-6-19-15,10-7-7 16,8-3-7-16,21 6-4 0,7 4 2 15,0 3-13-15,-4 6-6 16,8 3-40-16,-5 3-16 16,-9-6-71-1</inkml:trace>
  <inkml:trace contextRef="#ctx0" brushRef="#br0" timeOffset="8156.005">11010 4952 200 0,'7'-3'74'0,"-7"0"-58"0,-3 0 25 0,-4 3 6 16,-4 3-4-16,1 6 1 15,-8 10-4-15,-7 22-3 16,-14 28-20-16,-14 22 7 0,-14 34 4 15,0 22-11-15,4 20-4 16,10 14-4-16,14-18-1 16,22 7-7-16,24-10 0 15,35-22-1-15,21-16 2 16,12-22-6-16,16-18 1 16,22-13-50-16,-4-22-21 15,8-13-91 1</inkml:trace>
  <inkml:trace contextRef="#ctx0" brushRef="#br0" timeOffset="8577.432">13466 5081 172 0,'-36'-47'66'0,"26"28"-52"0,3-10 12 0,3 14 4 15,1-4-3-15,3-6 4 16,7-3 0-16,7 6 1 15,10 3-17-15,15 13 11 0,7 12 6 16,3 16 4-16,1 15 0 16,-4 39-4-16,3 18 0 15,4 6-14-15,11 26-5 16,-4 15-6-16,-8-7 0 16,-2 20-6-16,-15-7-1 15,-14-15 0-15,-10-16 2 16,-8-12-25-16,-6-20-10 15,-8-12-29-15,-10-18-12 16,-4-13-81 0</inkml:trace>
  <inkml:trace contextRef="#ctx0" brushRef="#br0" timeOffset="9310.644">11363 5708 228 0,'18'-82'85'0,"-11"48"-66"16,3-7 12-16,-10 25 3 0,0 1-7 16,-3-1 1-16,-4 3-6 15,-4 10-4-15,-7 9-10 16,-6 10-3-16,-12 19-1 0,1 24-2 15,-4-2 1-15,1 15 0 16,2 0 3-16,5 22 1 16,6 3 3-16,7-3 6 15,15-12 2-15,13-10-7 16,15-9-2-16,17-13 1 16,8-16 1-16,3-15 6 15,7-16 3-15,7-15 3 16,7-20 1-16,3-24-9 0,-6-13-2 15,-15-3-7-15,-10 3-4 16,-18 0 1-16,-17-7 0 16,-22 1 1-16,-20 6 0 15,-19 25-7-15,1 13-2 16,3 15-1-16,4 16 2 16,10 10-29-16,7 5-13 15,11 4-20-15,11 0-7 16,6 6-21-16,11 3-5 15,14 4-15 1</inkml:trace>
  <inkml:trace contextRef="#ctx0" brushRef="#br0" timeOffset="9506.981">12185 6009 304 0,'78'-32'115'0,"-54"29"-89"0,12 0 21 15,-26 6 5-15,1 10-15 16,-8 15-1-16,-10 19-15 15,-10 19-3-15,-19 3-10 16,-13 9-3-16,-11 16-1 0,3 3-2 16,8-9 1-16,7-13-4 15,10-12-2-15,11-6-40 16,7-10-19-16,7-7-111 16</inkml:trace>
  <inkml:trace contextRef="#ctx0" brushRef="#br0" timeOffset="11021.865">8124 8348 204 0,'25'-60'77'0,"-11"32"-60"0,11-22 10 0,-14 22 4 0,10-16-8 16,3 6 1-16,1 0 0 15,0 7 2-15,-4 3-14 16,-7 15 9-16,-10 13 2 0,-15 22 0 15,-17 25 0-15,-7 3-8 16,-8 13-2-16,-3 0-3 16,-7 9 1-16,-3 9-4 15,0-2-2-15,3-13-5 16,10-7 0-16,15-15-2 16,14-12 0-16,14 2 2 15,18-15 0-15,10-7 0 16,14-2 0-16,11-1-3 0,18-6 2 15,6 7 1-15,1 9 0 16,-4-1 0-16,-11 7 2 16,-6 7 1-16,-15-1 1 15,-10-3 6-15,-14 29 6 16,-11-7 1-16,-11 6 1 16,-14-5-7-16,-17-8-4 15,-18-2-7-15,-7-3 0 16,0-7 2-16,4-3 3 15,-1-12-4-15,8-6-1 16,3-10-2-16,7-10 0 16,11-9 0-16,11-18-2 15,13-26 3-15,15-12 0 16,10-16-2-16,21-19 2 0,29-22 1 16,13-2 0-16,-3-1-3 15,-3-10 0-15,-7 20 2 16,-11 9 0-16,-22 25 3 15,-20 13 1-15,-18 18-1 16,-14 19-2-16,-11 29-4 16,-10 6 0-16,-11 15-5 15,0 10-1-15,7 12-20 16,11 7-5-16,14-1-20 16,14 7-7-16,14-3-86 15</inkml:trace>
  <inkml:trace contextRef="#ctx0" brushRef="#br0" timeOffset="11323.225">9073 7981 208 0,'15'-63'79'0,"-12"41"-61"0,1-15-1 0,-4 27-5 16,-4-2 16-16,1-1 11 15,-4 10-5-15,-8 9-2 16,-2 13-18-16,-8 19 9 0,-7 34 4 16,-6 12-12-16,-5 14-6 15,-6 36-1-15,3 1 1 16,0 16-4-16,11 9-3 16,10-19-1-16,15-19-1 0,17-12-3 15,14-13 2-15,14-19-21 16,11-21-10-16,-4-20-26 15,4-11-11-15,0-14-58 16</inkml:trace>
  <inkml:trace contextRef="#ctx0" brushRef="#br0" timeOffset="11742.457">9497 8345 228 0,'-18'-16'88'0,"8"13"-69"0,-8-3 11 0,7 6-2 15,-3-4-5-15,-3 4-2 16,-5 7-3-16,-6 5-1 16,0 7-9-16,-4 15-1 0,-3 32 0 15,3 3 1-15,4 13 0 16,3 12 2-16,8 13 1 15,10-7-3-15,7-12 0 16,14-16-3-16,10-16 2 16,12-12 9-16,6-16 5 15,4-18-3-15,0-20 2 16,3-24-5-16,1-23 1 16,-1-2-3-16,-10 6 0 15,-15-4-5-15,-17-6-3 0,-14-6-2 16,-7-3 0-16,-14-3-18 15,-7 12-4-15,-11 4-20 16,-3 18-7-16,3 6-7 16,3 10 0-16,12 10-22 15,6 5-7-15,11 1-29 16</inkml:trace>
  <inkml:trace contextRef="#ctx0" brushRef="#br0" timeOffset="11983.379">9525 8197 216 0,'56'-78'82'0,"-20"31"-64"0,27-25 24 0,-35 47 6 16,11 0-12-16,0-1-3 16,0 11 5-16,0 8 3 15,-4 11-22-15,-7-4 7 0,11 47 4 16,0 18-7-16,0 8-4 16,-11 5-6-16,-11 22-1 15,-9 10-5-15,-8-3-2 16,-11 2-2-1,-3 14-3-15,-4-7 1 0,-7-13-1 16,4-9-42-16,0-9-17 16,0-7-32-16,7-6-11 15,-4-12-40 1</inkml:trace>
  <inkml:trace contextRef="#ctx0" brushRef="#br0" timeOffset="12422.417">10834 8191 216 0,'-4'-56'82'0,"4"21"-64"0,4-18 18 0,-4 37 2 16,3-3 2-16,4 10 5 15,0 15-11-15,1 16-5 16,-1 22-17-16,-4 16-5 0,-3 15-1 16,-7 31-3-16,-4 7 0 15,1 0-1-15,-4 3 1 16,3 10-7-16,1-14-1 16,3-21-36-16,3-19-13 15,0-18-29-15,1-17-14 16,3-18-7-16</inkml:trace>
  <inkml:trace contextRef="#ctx0" brushRef="#br0" timeOffset="12614.935">10608 8711 224 0,'-42'-100'85'0,"35"62"-66"0,3-2 12 16,1 30 3-16,3 1-18 16,3-1-4-16,11 10-9 15,7 0-5-15,11 0 1 16,10 0 0-16,4 0 1 0,4 0 0 15,-1-3 2-15,8-6-1 0,3-4-1 16,0 1-15-16,-1-4-7 16,-6 1-27-16,-7-4-9 15,-7-3-33 1</inkml:trace>
  <inkml:trace contextRef="#ctx0" brushRef="#br0" timeOffset="12928.094">11310 8156 176 0,'-18'-56'66'0,"15"31"-52"0,-1-16 19 0,4 29 6 15,0-7-2-15,4 9 2 16,6 1-4-16,8 3 1 16,3 3-20-16,4 3 13 0,3 9 5 15,4 10-3-15,3 22-1 16,1 9-8-16,-5 3-3 16,-10 7-5-16,-14 5 1 0,-14 17-8 15,-7 3-2 1,-10-10-3-16,-5 3-2 15,-6-12 3-15,-4 9 0 16,4-6-1-16,3 0-2 0,11-6-2 16,11-10-1-16,10-9 2 15,7-6 0-15,7-10 1 16,7-12 0-16,4-7-3 16,10-9 2-16,11-9-30 15,7-7-12-15,0-6-29 16,-4 0-10-16,0 3-68 15</inkml:trace>
  <inkml:trace contextRef="#ctx0" brushRef="#br0" timeOffset="13142.155">11822 8636 288 0,'-22'-12'110'0,"19"18"-86"0,3 13 22 0,0-4 6 16,3 7-24-16,1 3-5 15,3 4-12-15,0 5-5 16,4 4-3-16,3 3-3 0,3-4 1 16,5-2-1-16,6-4 2 15,4-9-30-15,3-13-11 16,0-5-77 0,4-8-74-16,-4-2 62 15</inkml:trace>
  <inkml:trace contextRef="#ctx0" brushRef="#br0" timeOffset="13348.666">12305 8548 328 0,'-21'7'123'0,"7"15"-95"0,-11 31 16 15,7-28 2-15,-6 13-14 16,6-10-1-16,-24 44-7 16,-1 16-1-16,1 6-12 15,0-3-4-15,3 3-3 0,4 6-2 16,3-3-2-16,7-9-2 15,4-16-1-15,10-9-27 16,8-13-12-16,6-9-26 16,8-13-7-16,10-3-77 15</inkml:trace>
  <inkml:trace contextRef="#ctx0" brushRef="#br0" timeOffset="13766.199">12647 8338 324 0,'32'10'121'0,"-18"-7"-95"0,11 3 0 15,-15-3-7-15,11-3-14 16,8 0-1-16,6-6-2 0,18-3-2 16,10-1 1-1,4 1-21-15,-7 3-9 0,-10 2-29 0,-15 4-14 16,-10 7-43 0</inkml:trace>
  <inkml:trace contextRef="#ctx0" brushRef="#br0" timeOffset="13907.966">12696 8702 248 0,'-28'41'93'0,"32"-32"-72"0,17-6 3 0,-7 4-3 15,11-7-11-15,10-7-3 16,11 4-4-16,14-6 0 16,14-4-2-16,4-2-16 0,-4-4-7 15,0-3-93-15</inkml:trace>
  <inkml:trace contextRef="#ctx0" brushRef="#br0" timeOffset="14264.027">13642 7978 228 0,'-18'-54'88'0,"18"42"-69"0,7-13 11 16,0 22-2-16,4-4-5 15,7 4 0-15,3 3 5 16,3 3 5-16,1 13-18 16,0 9 7-16,-4 22 2 0,-7 16-1 15,-3 6-2-15,-11 3-9 0,-11 10-3 16,-6 8-3-16,-8 1-1 16,-3-12-3-16,-1-10 1 15,8-13-2-15,7-9-1 16,11-9-2-16,10-10 1 15,7-6 3-15,10-9 1 16,5-4-1-16,9-9 1 16,12 0-4-16,13 0 0 15,1-9-28-15,-4-4-13 16,0-3-42-16,-7-6-17 16,3-6-33-1</inkml:trace>
  <inkml:trace contextRef="#ctx0" brushRef="#br0" timeOffset="14523.59">14369 7953 304 0,'-7'6'112'0,"0"10"-87"0,-8 27-4 0,5-17-10 0,-4 14-5 16,-4 4 1-16,0 3 3 15,4-3 1-15,4-3-5 16,6-3-4-16,4-7-1 0,7-6-1 16,7-9 2-16,4-7-1 15,10-3-1-15,8-3-4 16,-1-6 0-16,0-3-36 0,0 3-15 16,1-3-74-1</inkml:trace>
  <inkml:trace contextRef="#ctx0" brushRef="#br0" timeOffset="14729.798">14746 7834 288 0,'-3'-35'107'0,"-1"35"-83"0,-7 0 19 0,4 6 6 16,-3 10-14-16,-4 6 0 16,-4 12-16-16,-7 26-4 15,-3 15-9-15,-4 4-2 0,-3 5 0 16,0 20-5-16,3 2 1 15,4-2 0-15,3-10 0 16,8-3-29-16,2 0-13 0,5-7-27 16,-1-8-9-16,8-17-56 15</inkml:trace>
  <inkml:trace contextRef="#ctx0" brushRef="#br0" timeOffset="15287.262">7969 9552 276 0,'43'-57'104'0,"-19"29"-81"0,15-22 9 16,-21 31 1-16,13-6-6 16,19-6 4-16,17-16-6 15,11-29-3-15,31-15-12 16,32-21-2-16,35-33-1 0,33 4-3 16,27-9-1-16,0-4-8 0,15 19-2 15,-26 22-157 1</inkml:trace>
  <inkml:trace contextRef="#ctx0" brushRef="#br0" timeOffset="16503.783">11024 9630 180 0,'-3'-9'68'0,"-1"2"-52"0,1-2 14 15,-1 3 4-15,1 0-4 16,-1-4 0-16,-3 1-4 16,4 9 1-16,3 0-15 15,-4 9 2-15,4 4 2 0,4 2 1 16,6 1 1-16,15 0 0 16,24-7-2-16,15-12-2 0,13-13 1 15,33-18-4 1,6-10-1-16,-3 6-6 0,3 1-1 15,-3 2-1-15,-7 1 1 16,-18 12-11-16,-17 6-4 16,-18 3-36-16,-18 7-100 31,-21 12-40-31,-14 4 63 16</inkml:trace>
  <inkml:trace contextRef="#ctx0" brushRef="#br0" timeOffset="16832.341">11120 9931 200 0,'-7'0'77'0,"21"0"-60"0,14 0 10 16,-14 0 4-16,11-3-4 15,6 3 4-15,1 3-4 16,0 7-2-16,-4 5-13 15,-7 10 1-15,-10 10 1 0,-8 2-3 16,-6 4-1-16,-11 0-2 16,-4-3 2-16,-3-1-3 15,3-5 1-15,8-4-7 16,10-6-3-16,7-7 1 16,10 1 0-16,15-13 1 15,3-3 0-15,15 0 0 16,13-9 2-16,8 6-1 15,-4-4-1-15,-7 1-46 0,-7 0-21 16,0-4-72 0</inkml:trace>
  <inkml:trace contextRef="#ctx0" brushRef="#br0" timeOffset="17298.051">13331 9326 228 0,'-14'0'88'0,"14"0"-69"0,4 3 15 0,-1 0 1 15,8 0 6-15,7-3 7 16,17 0-9-16,18-3-3 16,17-6-20-16,15-10-3 0,24-3-2 15,22-12-6-15,3-10-3 16,21-10-1-16,-3 11-1 16,-11-5-25-16,-3 5-8 15,-18 14-51-15,-25 14-24 16,-28 8-20-1</inkml:trace>
  <inkml:trace contextRef="#ctx0" brushRef="#br0" timeOffset="17690.074">13391 9677 248 0,'-21'3'93'0,"25"-6"-72"0,21-19 0 16,-4 3-4-16,21-12 1 16,18-10 3-16,3 4-4 15,8-1-2-15,3 7-9 16,4 9 3-16,-1 3 1 0,-10 13 1 16,-10 15 1-16,-15 10 2 15,-10 15 2-15,-11 4-3 16,-10 6 2-16,-18 0-2 15,-18 3 0-15,-14 3-7 16,-10 10-4-16,-4 5-1 16,-4 8-1-16,4-8 0 0,4-5 0 15,21-13-3-15,17-3 2 16,18-10 1-16,18-12 0 16,24-6 0-16,25-16 0 15,1-9 0-15,-5-1 2 16,-6-6-50-16,-15 4-21 15,-7-1-85 1</inkml:trace>
  <inkml:trace contextRef="#ctx0" brushRef="#br0" timeOffset="18127.401">11539 11452 300 0,'18'-119'112'0,"3"97"-87"0,11 0 2 0,-21 19-6 16,6 6 3-16,4 9 5 15,0 20-2-15,-3 12 1 16,0 15-16-16,-1-2-2 0,1 8 0 15,-4 1-6-15,0 13-2 16,4 2-1-16,0-6-1 16,3-6-9-16,0-6-4 15,7-10-42-15,7-12-16 16,4-9-81 0</inkml:trace>
  <inkml:trace contextRef="#ctx0" brushRef="#br0" timeOffset="18376.739">12287 11348 320 0,'-28'19'121'0,"17"19"-95"0,-6 31-4 16,6-28-8-16,-10 9 0 15,-11 22 5-15,-10 41 4 16,0-4 1-16,-8 26-13 0,1 10-7 0,-1-1 0 15,1 6-5 1,3-2 0-16,14-23 1 16,11-21 0-16,14-23-33 15,11-12-13-15,10-22-100 16,11-19-54-16,6-18 95 16</inkml:trace>
  <inkml:trace contextRef="#ctx0" brushRef="#br0" timeOffset="18611.736">12368 11693 324 0,'-38'41'121'0,"31"-22"-95"0,3 0 7 0,8-13-5 0,3 3-14 16,7 1-1-16,3-1-7 15,8 1-2-15,10 2-2 16,8 4-10-16,-1-1-3 0,0 11-58 16,-3-1-24-16,-14-7-39 15</inkml:trace>
  <inkml:trace contextRef="#ctx0" brushRef="#br0" timeOffset="18760.467">12439 12186 252 0,'11'12'96'0,"6"-12"-75"0,22-6-5 0,-18 3-9 16,14 0-10-16,11-7 2 15,0-2-12-15,0-4-7 16,0-3-82-16,7 7-37 16</inkml:trace>
  <inkml:trace contextRef="#ctx0" brushRef="#br0" timeOffset="18979.507">13279 11637 292 0,'-7'-57'110'0,"7"23"-86"0,0-1 5 0,0 26 6 16,-11 31-14-16,-3 9-1 16,-4 13-3-16,-7 22-9 15,1 31-7-15,-1-3-2 0,7 0-1 16,4 0 0-16,11 1 2 15,10-8 0 1,11-11-40-16,3-14-15 0,3-18-63 16,5-6-49-1,-1-26 66-15</inkml:trace>
  <inkml:trace contextRef="#ctx0" brushRef="#br0" timeOffset="19308.138">13480 11674 204 0,'-4'-100'77'0,"4"47"-60"0,7-13 15 0,-3 44 4 16,3 3-7-16,3 4 0 16,4 2-1-16,11 4 2 15,3 15-16-15,8 6 10 0,2 10 3 16,-2 7 3-16,3 8 4 16,-4 4-9-16,-3 6-3 15,-8 0-11-15,-3 22-4 16,-17 6-2-16,-8 4-1 15,-13-4-2-15,-8 0-2 16,-7-6-2-16,-3 0 1 16,3 0 1-16,8-12 0 15,10-4 0-15,10-12 2 16,18-19-1-16,11-7-1 16,10-15-2-16,14-15 1 15,22-1-19-15,3-3-7 0,-3 0-46 16,-11 0-20-16,-4 1-61 15</inkml:trace>
  <inkml:trace contextRef="#ctx0" brushRef="#br0" timeOffset="20705.148">12767 5460 256 0,'7'-31'96'0,"-7"12"-75"0,-3-9 10 16,-1 15 1-16,1-3-5 15,-5 4 4-15,1 2-4 16,0 7-2-16,0 6-13 15,0 7 6-15,0 5 4 0,4 14 0 16,3 5-1-16,0 32 0 16,0 12-1-16,3 16 0 15,1 10 0-15,-4 18-11 16,0-6-3-16,0-9-4 16,0-7-2-16,-4-6 1 15,4-12 1-15,0-16-6 0,4-26 1 16,3-18-28-16,0-15-9 15,3-11-31-15,1-5-12 16,-4-3-80 0</inkml:trace>
  <inkml:trace contextRef="#ctx0" brushRef="#br0" timeOffset="21126.55">12898 5698 208 0,'-15'10'77'0,"12"-10"-60"0,-1 0 19 0,4 0 7 0,0-3-15 16,0-7-6-16,4-6 0 16,-1-2 0-16,5-4-11 15,2 0 7-15,4 0 2 0,7 0-2 16,8 9 2-16,2 4-2 15,5 3-2-15,2 6 0 16,1 18 0-16,-3 17 7 16,-8 15 3-16,-7 7-3 15,-11-1-2-15,-10 4-5 16,-14 8 0-16,-17 17-7 16,-15-3-3-16,-4 2-3 15,5-5-3-15,2-4 3 0,8-3 2 16,10-9-2-16,11-4-2 15,14-15-3-15,18-16 1 16,24-21 1-16,22-10 2 16,6-13-1-16,1-6-1 15,3 0-41-15,-4-3-18 16,-13 6-144 0</inkml:trace>
  <inkml:trace contextRef="#ctx0" brushRef="#br0" timeOffset="27970.368">1817 8608 176 0,'3'-28'66'0,"-3"15"-52"0,0-12 14 16,0 16 3-16,4-4 1 15,-1-6 4-15,4-3-7 16,1 4-3-16,-1 2-14 15,-4 3 6-15,1 1 2 0,-1 6-2 16,-3-1 2-16,-7 17-9 16,-3 2-4-16,-5 10-2 15,-6 13-1-15,0 2-2 16,-14 10-2-16,3-3-2 16,-3 0 1-16,7 0 1 0,-11-3 2 15,7 0-3-15,4 2 0 16,7 4-1-16,-1-3 0 15,5 3 2-15,13-6 0 16,11-6-3-16,22-7 2 16,2-6 1-16,15-6 2 15,7-7-3-15,-7 0 0 16,10 4-1-16,-3-1 0 16,7 7 2-16,-3 6 2 15,-11 0-1-15,-4 4 2 16,-17-1-2-16,-15 6-1 15,-10 4 1-15,-7 6 1 16,-14 3 1-16,-11-6 1 0,0-4 4 16,1-2 3-16,-12-4-6 15,-6-6-1-15,3-3 0 16,-3-3 0-16,3-7-2 16,11-5-2-16,-1-7-2 15,19-16 1-15,13-22-1 16,18-15 0-16,18-10 2 15,7-24 0-15,14-20 0 16,14-12 0-16,21-16 0 16,-3-19 2-16,-4 7 1 15,-7-7 1-15,-21 7-2 16,-11 25-2-16,-14 25 1 16,-21 24 1-16,-17 33-3 15,-22 30 0-15,-17 32-1 0,-4 19 0 16,3 6 2-16,12 0 0 15,2 6-11-15,19-2-5 16,17-4-61-16,28-7-26 16,7-5-31-1</inkml:trace>
  <inkml:trace contextRef="#ctx0" brushRef="#br0" timeOffset="28223.143">2671 8859 228 0,'17'-32'88'0,"-10"20"-69"0,0-1 19 16,-7 13 6-16</inkml:trace>
  <inkml:trace contextRef="#ctx0" brushRef="#br0" timeOffset="28391.723">2702 8812 482 0,'-3'15'39'15,"-8"11"-20"-15,-3 11-6 0,0 13 0 16,-11 7-7-16,-6-1-3 15,-1 4-2-15,0-4 1 16,-10 13-3-16,6 3 0 16,1 0-1-16,3 1 0 15,-3-14-18-15,10-12-7 16,4-9-30-16,11-13-14 16,3-16-57-1</inkml:trace>
  <inkml:trace contextRef="#ctx0" brushRef="#br0" timeOffset="28616.575">2385 8755 264 0,'-7'-47'99'0,"7"47"-77"16,0 7 15-16,0 2 5 0,0 7-10 0,0 9 1 16,7 9-12-1,-4 13-5-15,4 16-9 16,4 9-1-16,3-3 1 0,0-3-3 15,14-3-3-15,4 9 0 16,14-3-1-16,-4-3-5 16,11-7 1-16,-7-15-42 15,4-13-19-15,13-15-82 16</inkml:trace>
  <inkml:trace contextRef="#ctx0" brushRef="#br0" timeOffset="29336.83">3073 9003 212 0,'0'-6'82'0,"3"3"-64"0,1 0 13 0,-1 3 3 16,4 3-9-16,4 3 0 0,3 3-3 15,11 4 1-15,-1-4-13 16,5-6 3-16,17-12 3 0,17-10-4 16,15-6-2-16,3 3-5 15,0 0-2-15,-11 0-3 16,-6 7-1-16,-4 2-1 15,-14 7 0-15,-22 6-38 16,-6 6-18-16,-11 3-78 16</inkml:trace>
  <inkml:trace contextRef="#ctx0" brushRef="#br0" timeOffset="29638.325">3418 8702 256 0,'0'-72'96'0,"-3"34"-75"0,3-15 12 0,0 34 0 16,0 0-7-16,0 4-1 15,3 2-7-15,1 10-1 16,-4 19-10-16,3 21 0 0,1 23 0 15,-4 3-3-15,-4 21-1 16,1 20-3-16,3-4-1 16,0-9 1-16,7-3 2 15,4-7-3-15,6-5-2 16,1-11-49-16,3-11-22 16,0-17-62-16</inkml:trace>
  <inkml:trace contextRef="#ctx0" brushRef="#br0" timeOffset="30342.871">4177 8385 216 0,'-7'-15'82'0,"0"8"-64"0,0 1 13 0,3 3 3 0,1 3-9 15,3 0-2-15,0 0-7 16,7 0 0-16,3 3-9 16,1 3 5-16,7 1 1 0,-1 11 5 15,1 14 1-15,-4 15-4 16,-3 9 1-16,-1 4-7 15,-10 3-1-15,-10 9-2 0,-5 3-1 16,-6 6-3-16,-3-2 1 16,-1-10-2-16,0-6 2 15,0-10-2-15,11-12-1 16,7-1 1-16,11-8-1 16,10-10 0-16,11-10 0 15,3-2 0-15,7-10 0 16,11-3 0-16,7-7 2 15,0 1-10-15,0-1-4 16,-14 1-49-16,-4-1-23 16,-3 1-58-1</inkml:trace>
  <inkml:trace contextRef="#ctx0" brushRef="#br0" timeOffset="30673.441">4854 8219 248 0,'-7'-31'93'0,"0"25"-72"0,-3-4 16 15,2 10 4-15,-2 0-15 0,-1 6-3 16,1 10-13-1,-1 9-4-15,-6 10-4 16,-1 24 1-16,-3 26 2 0,0 9-2 0,3 0-2 16,4 16 0-16,10 0-1 15,4-10-3-15,4-12 2 16,6-13 1-16,8-9 0 16,3-16-5-16,4-9-1 15,3-10-63-15,-3-12-27 16,3 0-24-1</inkml:trace>
  <inkml:trace contextRef="#ctx0" brushRef="#br0" timeOffset="31111.908">5147 8448 212 0,'-25'0'79'0,"15"13"-61"0,-15 15 12 0,11-13 4 0,-7 20-11 15,-4 6-1-15,-7 6-4 16,-3 9 0-16,3 4-9 16,8 18 1-16,-1 7 1 0,14-10-6 15,15-3-1-15,10-9 0 16,18-13 2-16,-1-9 1 15,15-13 3-15,4-12 6 16,-1-13 4-16,8-13-1 0,-1-18 0 16,8-22-4-16,-12-9 1 15,-9 15-5-15,-8-16-1 16,-21 4-4-16,-14-1 1 16,-14 1-4-16,-21-4 0 15,-1 4-3-15,-2-4-1 16,-8 19-1-16,3 4 0 15,8 12-7-15,11 3-2 16,-1 12-29-16,11 7-14 16,3 3-63-16,8 3-24 15,-1 7 24 1</inkml:trace>
  <inkml:trace contextRef="#ctx0" brushRef="#br0" timeOffset="31394.622">5574 7924 312 0,'21'-37'115'0,"-7"27"-89"0,7 10 8 16,-7 7-4-16,1 5-1 15,-5 16 2-15,4 29-3 16,0 12 0-16,-3 9-16 15,-4 29-5-15,0 18-2 0,-3 1-3 16,-1 15-2-16,-3 3 1 16,-3-15-1-16,-4-7-5 15,-1-9 1-15,1-10-33 0,4-18-13 16,3-19-61-16,14-35-83 31</inkml:trace>
  <inkml:trace contextRef="#ctx0" brushRef="#br0" timeOffset="32194.819">5810 8658 204 0,'-7'-28'77'0,"7"15"-60"0,4-5 15 0,-1 11 4 16,4-5-5-16,7-1-1 15,8 1-12-15,6-4-4 16,7 0-8-16,0 7-2 0,1 6 0 16,2-4-5-16,-13 14 1 15,0 2-22-15,-8 4-8 16,-6 6-73-1,-4 2-52-15,-10 5 60 16</inkml:trace>
  <inkml:trace contextRef="#ctx0" brushRef="#br0" timeOffset="32329.271">5888 8843 176 0,'-18'16'66'0,"18"-10"-52"0,7 0 8 0,0-3 1 15,11-3-10-15,0-3 0 0,10-3-7 16,4-3-4-16,-1-1-65 15,1 1-28-15,0-4 17 16,0 1 10-16</inkml:trace>
  <inkml:trace contextRef="#ctx0" brushRef="#br0" timeOffset="32762.611">6294 8348 204 0,'-18'0'77'0,"14"3"-60"0,-6 6 15 0,10-6 4 16,0 4-7-16,10-1-2 15,5-3-9-15,-1 3-1 16,10-3-10-16,5 7 5 0,-1-1 1 16,0 7 2-16,-10 9 1 15,-4 13-4-15,-11 9 0 16,-6 6-5-16,-11 0 1 0,-4 4-7 16,-7-7-1-1,1-3-2-15,2 6 0 16,5-9 2-16,6 0 0 15,4-6 0-15,7-4 0 16,7-6-3-16,7-3 2 0,4-3-1 16,3-3 0-1,0-6-14-15,4-4-4 0,-11-9-85 16,4-6-77 0,-8-7 52-16</inkml:trace>
  <inkml:trace contextRef="#ctx0" brushRef="#br0" timeOffset="33034.303">6668 8363 268 0,'-4'7'101'0,"0"2"-78"0,-3 10 6 0,-3-3-2 16,3 2-15-16,0 7-2 15,0 4-6-15,0 5-3 16,3 1 0-16,4-4-4 0,4-3 0 16,-1-3 2-16,4-6 2 15,0-9-2-15,4 5 0 16,3-9-6-16,-11-2-3 16,5-4-115-1,2-10-54-15,4-5 91 16</inkml:trace>
  <inkml:trace contextRef="#ctx0" brushRef="#br0" timeOffset="33212.623">6911 8260 296 0,'0'-16'110'0,"0"16"-86"0,-11 10 13 16,-3-1 0-16,0 10-7 16,-7 15 0-16,-7 17-15 15,-4 18-6-15,0 6-6 16,4 0-3-16,0-3 1 0,3 3-6 15,4 1 1-15,-4-4-58 16,1 3-25-16,-12-15-55 16</inkml:trace>
  <inkml:trace contextRef="#ctx0" brushRef="#br0" timeOffset="33567.088">3750 9765 260 0,'25'-31'96'0,"-11"15"-75"0,3-15 10 0,1 5-2 0,21-14-6 15,24-20-2-15,26-15-7 16,31-41-1-16,38-16-8 16,33-18-3-16,17-29-1 0,28 3-1 15,1-18 0-15,3 22 0 16,-43 27 0-16,-24 29-49 15,-28 13-21-15,-32 18-58 16</inkml:trace>
  <inkml:trace contextRef="#ctx0" brushRef="#br0" timeOffset="34157.124">1669 9956 208 0,'-32'0'77'0,"18"3"-60"0,3 4 15 0,4-1 4 16,4 0-11-16,-1 0-5 15,4 4 0-15,7-1-1 16,11-2-10-16,14-7 6 0,3-7 4 15,14-8-4-15,18-7 0 16,21-3-9-16,1-4-4 16,2 7-1-16,12-3 1 15,2 3-1-15,-2 0-1 16,-8 4-13-16,-17-1-4 16,-15 6-64-16,-6 1-29 15</inkml:trace>
  <inkml:trace contextRef="#ctx0" brushRef="#br0" timeOffset="34710.822">2311 10085 284 0,'-4'6'107'0,"-3"3"-83"0,-7 7 2 16,3-6-6-16,-3 2-7 16,-7 4 0-16,-4 3-3 15,1-1 1-15,6 7-6 16,0-6-3-16,4 0-1 0,7 0-4 16,7 0 0-16,7-4 2 0,7 4 0 15,8 6 1-15,6 0 0 16,0 0-3-16,7 4 2 15,-3 2 1-15,-4 10 2 16,1-4 1-16,-8 1 1 16,-4-3-2-16,-10 2-2 15,-7-2 7-15,-7-1 5 16,-3 1 3-16,-8-4 0 16,1-6-5-16,-5-6-4 15,-2-10-3-15,-1-2 0 16,-10-7-4-16,6-7-2 15,1-5 2-15,7-4 0 16,3-6-2-16,8-6 2 16,13-13-1-16,8-12 0 15,10-7 2-15,0-2 0 16,11-1 0-16,3 3 0 0,-3 4-3 16,-7 6 2-16,-4 6 3 15,-7 9 1-15,-7 10-4 16,-7 16 1-16,-7 9-9 15,-7 6-2-15,0 3-43 16,0 1-16-16,7-4-66 16</inkml:trace>
  <inkml:trace contextRef="#ctx0" brushRef="#br0" timeOffset="35387.389">5923 9636 228 0,'0'-6'88'0,"0"3"-69"0,7-3 6 0,-3 3 0 16,3-1-5-16,7-2 3 15,7-3-2-15,11-7-1 16,7-6-10-16,14-6 2 0,21-3 4 15,17-1-6-15,-2 1-3 16,-1 0-4-16,7 2 0 16,-7 4-4-16,-3 3-2 15,-11 3 2-15,-21 10 0 16,-14 6-39-16,-15 6-18 16,-17 6-74-16</inkml:trace>
  <inkml:trace contextRef="#ctx0" brushRef="#br0" timeOffset="35987.022">6477 9627 252 0,'0'-13'96'0,"-4"13"-75"0,-10 0-5 0,4 7-7 15,-8 2 3-15,-3 4 7 16,-4 2-10-16,-3 7-5 16,0 3-2-16,3 4-2 0,8-1 2 15,-8 3-1-15,4-3-1 16,7 1 1-16,3-1-1 16,4-3-3-16,7 0 0 15,7-3 2-15,7-3 0 16,14-4 1-16,4 1 2 15,10 0-1-15,1-1 2 16,-1 1 0-16,0 3 1 16,-3 0 2-16,-4 3 3 15,-13-3 0-15,-5-1 2 16,-6 1-2-16,-8 6 2 16,-10-3-6-16,-7 0-1 15,-10 0 0-15,-12-3 2 0,-10 0-5 16,1-4-1-16,-1 4 0 15,3 0 2-15,8-10-1 16,3-5 2-16,4-8-4 16,10-5-2-16,8-10 2 15,6-3 0-15,8-12-2 16,10-16 2-16,14-16 1 16,15-3 0-16,6 9 2 15,4-6 3-15,-4 10 0 16,-6-1 0-16,-8 7-1 15,-7 3 0-15,-10 3-5 16,-4 7 1-16,-11 5-11 16,-10 7-5-16,-7 3-50 15,-3 7-21-15,-8 12-37 16</inkml:trace>
  <inkml:trace contextRef="#ctx0" brushRef="#br0" timeOffset="36948.472">3411 11540 152 0,'11'-32'57'0,"-11"7"-44"0,7-3 18 0,-3 15 8 16,-1-2-2-16,1-1 0 16,-1 4 2-16,-3 2 0 15,7 16-6-15,7 20-3 16,7 11-5-16,11 4-4 15,0 0-7-15,3 3-4 16,4-4-1-16,3 4 1 16,-6 6-5-16,6 4-3 15,0 8-1-15,-10 1-1 16,3 0 2-16,-3 0 3 16,-4 2-4-16,-10 4-3 15,3 7 1-15,-3-7 0 0,3-13-4 16,-3-15-1-1,6-4-35-15,-6-21-15 0,3-16-97 16</inkml:trace>
  <inkml:trace contextRef="#ctx0" brushRef="#br0" timeOffset="37266.31">4120 11395 212 0,'-14'0'82'0,"4"10"-64"0,-4 9 13 0,0-4 3 16,-8 10-9-16,-2 13 0 16,-15 0-3-16,4 9 1 15,3 9-13-15,-10 19-1 0,3 10-2 16,3 0-3-16,5-4-1 15,-8 4 1-15,0 9 0 16,7 0-5-16,-3-12 1 16,7-17-2-16,3-2 0 15,7-19-20-15,11-19-65 16,7-22-12 0,7-12-11-1</inkml:trace>
  <inkml:trace contextRef="#ctx0" brushRef="#br0" timeOffset="37409.998">4505 11649 280 0,'-28'4'104'0,"17"-1"-81"0,-6 0 12 15,9 0-2-15</inkml:trace>
  <inkml:trace contextRef="#ctx0" brushRef="#br0" timeOffset="37506.11">4445 11662 503 0,'14'0'16'16,"7"0"-10"-16,4 0-4 0,7 0-1 15,-11 0-21-15,4 6-9 16,-4 0-111 0</inkml:trace>
  <inkml:trace contextRef="#ctx0" brushRef="#br0" timeOffset="37696.476">4360 12095 272 0,'-14'15'104'0,"21"-8"-81"0,14-7 20 0,-3-7 6 16,7 4-25-16,3-6-7 0,11-4-11 15,7-2-3-15,-8-4-1 16,5 0-4-16,3-3 1 0,-8-3-37 15,8 0-16-15,4-3-83 16</inkml:trace>
  <inkml:trace contextRef="#ctx0" brushRef="#br0" timeOffset="38193.959">4992 11524 260 0,'-32'3'96'0,"29"-3"-75"0,6-6 12 0,1 0 2 15,10-7 1-15,10-6 3 16,12 0-8-16,-5 1-2 16,5 2-16-16,3 7-1 0,-11 9-1 15,0 12 0-15,-7 10 1 16,-10 6-2-16,-8 13-1 15,-10-3-5-15,-3-1-3 16,-1-2 0-16,0-4 1 16,4-3-3-16,4-9 0 15,3 0-1-15,3 0 0 16,4 0 2-16,8-1 0 16,2 11-3-16,11 5 2 15,8 4 1-15,6 2 0 16,0-2 0-16,1-3 0 15,-5-7 2-15,-6 0 3 0,-7-3 4 16,-7 0 5-16,-15-3-4 16,-10-3 0-16,-18 6-6 15,-13-3-1-15,-8 6-1 16,-7 4-2-16,-11 2-2 16,-13 1 1-16,-12-1-15 15,8-6-4-15,7-6-36 16,14 0-14-16,11-12-81 15,10-10-54 1,11-7 89-16</inkml:trace>
  <inkml:trace contextRef="#ctx0" brushRef="#br0" timeOffset="38702.257">4967 10825 244 0,'-49'-47'93'0,"17"28"-72"0,-14-9-4 0,25 15-5 16,-11-3-3-16,-24-5 2 15,-15-1 12-15,-17 9 7 16,0 13-15-16,-14 13 5 0,-15 12 3 0,-3 12-10 15,-7 32-4-15,-25 22-4 16,11 10-1-16,-3 30-5 16,-8 13 1-16,11 26 0 15,17 21 0-15,19 38 2 16,34 0 1-16,36 12-1 16,49-24 1-16,60-26 0 15,42-34 1-15,43-38 0 16,63-44 0-16,29-40 4 15,6-32 3-15,19-35 7 16,-22-43 3-16,3-22 7 16,-28-19 3-16,-10-28-2 15,-28 6 0-15,-36-22-14 16,-42 3-4-16,-50 0-7 0,-52-22-1 16,-39 10-21-16,-50-13-10 15,-35 13-8-15,-10 34-1 16,-19 38-7-16,8 28-1 15,18 19-80-15,7 15-35 16,17-9 39 0</inkml:trace>
  <inkml:trace contextRef="#ctx0" brushRef="#br0" timeOffset="39603.949">4293 5905 236 0,'-10'-6'90'0,"6"6"-70"0,1 0 19 0,-4 0 5 0,-4 0-5 15,0 3-1-15,1 0-8 16,-1 0-4-16,4 0-14 16,7-3 1-16,0 0 3 0,7-3-4 15,11 0-2-15,21 0-1 16,10-3-1-16,18 3 2 15,-7-1 1-15,4 4 1 16,-19 7 0-16,-6 2 0 16,-10 4 2-16,-12 6 2 15,-17 9-1-15,-17 13-10 16,-15 9-2-16,-11 3-1 16,1-6 1-16,-4-3-4 15,11-6 1-15,10-7 0 0,4-3 0 16,7-9-3-16,14 0 0 15,21 0 2-15,4-7 0 16,17-3-2-16,1-2 2 16,2-1-1-16,-2 3 0 15,-8 1 2-15,-7 2 0 16,-14 10 6-16,-10 3 4 16,-11 7-3-16,-14 12 1 15,-22 6-5-15,-10 0 0 16,-3-6-1-16,3-3 1 15,7-7-7-15,-3-2 1 16,6-7-39-16,12-7-16 16,-1-2-62-16,11-3-23 0,0 5-9 15</inkml:trace>
  <inkml:trace contextRef="#ctx0" brushRef="#br0" timeOffset="42365.811">27679 9386 260 0,'11'-22'99'0,"-4"12"-77"0,7-2 9 15,-11 5-2-15,4-2-6 16,4-4 0-16,-4 4 8 16,0-3 2-16,-3-4-17 15,-4 6 11-15,-8-2 3 0,-9 2-2 16,-1 7 0-16,-7 3-9 15,-3 7-1-15,-3 5-13 0,-1 4-3 16,4 9-4-16,3 6 0 16,7 7 4-16,11 3 1 15,7 9-4-15,11-6-1 16,10-13 3-16,7-3 1 16,7-3 8-16,15-12 4 15,17-10 1-15,10-12 1 16,-2-13-4-16,-8-10-2 15,-7-2-4-15,-8-1-1 16,-9-2-1-16,-11-1 0 16,-15 4 2-16,-10-4 3 15,-14-3-4-15,-10 7-3 16,-15-1-1-16,-14 7 1 16,-11 9-1-16,-3 10-1 0,1 18-2 15,-1 10 1-15,3 9-1 16,-3 7-2-16,14 6 3 15,11 15 0-15,17 7 1 16,18-1 2-16,11-8 1 16,10-7 3-16,14-3 1 15,15-10 1-15,13-9-4 16,1-12-1-16,-4-13 1 16,-4-10 2-16,-6-18-3 15,-8-13 0-15,-10-6 1 16,-15 7 2-16,-10-7-1 15,-14-1 0-15,-21 5-3 0,-21 5-2 16,-15 3-2-16,-3 17 1 16,-7 15-1-16,-7 6 0 15,-7 15 0-15,7 17 0 16,10 9 2-16,15 9 0 16,17-6-3-16,18-3 0 15,24-6 2-15,22-7 0 16,17-6 3-16,11-9 1 15,7-7 1-15,18-15 2 16,13-19-1-16,-2-16 2 16,-8-6-4-16,-14 0 0 15,-14-3 1-15,-15 3 0 16,-16-3-2-16,-19 0 1 0,-20 2-2 16,-26 14 2-16,-17 18-2 15,-7 16-1-15,-3 16 1 16,-15 12-1-16,-7 7 0 15,11 15 0-15,14 9-3 16,18 4 2-16,20-6-4 16,26-7 1-16,24-9 2 15,18-4 1-15,7-9 1 16,14-9 0-16,17-9 0 16,12-17 2-16,-8-12-1 15,-7-12-1-15,-14-13 5 16,-14 0 1-16,-15 0-2 15,-13 1-1-15,-11-4-1 0,-18 6-2 16,-20 3 1-16,-15 10 1 16,-11 9-3-16,5 13 0 15,-5 12-1-15,1 7 0 16,-4 5 2-16,14 14 0 16,11 2-3-16,17 7 2 15,14 3-1-15,15-6 0 16,14-7 2-16,17-9 0 15,25-3 0-15,7-13 2 16,0-15-3-16,-7-17 0 16,-3-5 1-16,-4-6 2 15,-11-1 1-15,-17 0 3 16,-18 1-3-16,-11-1 0 16,-13-3-1-16,-11 13-2 0,-18 3-2 15,-18 16-1-15,-6 12 4 16,-1 12 1-16,4 7-3 15,4 10-1-15,10 8-2 16,11 11 0-16,7 2 3 16,17-3 0-16,15-6-2 15,17-13 2-15,28 4 1 16,15-16 0-16,6-10 0 16,1-15 2-16,3-19 1 15,3-16 1-15,-2 0-2 16,-15-3 1-16,-18 0 0 15,-17 4 3-15,-22-4-3 0,-21-3-2 16,-10 15 0-16,-14 13 1 16,-11 16-3-16,-18 16 0 15,-6 9 1-15,6 6 2 16,11 16-3-16,14 0 0 16,15 3-1-16,17-9-2 15,21-4 3-15,21-9 0 16,18-9-2-16,7-13 2 15,0-6 1-15,6-22 0 16,5-4 0-16,-4-5 2 16,-11-4-1-16,-10 4 2 15,-21 2 0-15,-18 4 1 16,-18 0-2-16,-10 16 1 16,-11 5-4-16,-14 7 0 0,-14 10 1 15,-3 8 0-15,10 11-3 16,10 2 2-16,11 4 1 15,11-4 0-15,11 3-3 16,10-5 2-16,7-7-19 16,7-10-9-16,10-3-45 15,11-12-19-15,8-6-137 16</inkml:trace>
  <inkml:trace contextRef="#ctx0" brushRef="#br0" timeOffset="45188.932">23999 133 140 0,'0'-7'55'0,"0"7"-43"0,-7 0 21 15,7 0 6-15,-7 0 1 16,0 0 0-16,0 0-6 15,0 0-4-15,0 0-16 16,0 0 2-16,0 0 2 0,-4 0-2 16,4 0 1-16,0 7-3 15,4-7 1-15,-1 0-2 0,4 0 0 16,0 0-1-16,4 0 2 16,-4 0-1-16,10 0 2 15,15 0-6-15,3 0-3 16,4 0-3-16,-4 0 0 15,-7 0-2-15,11 0 2 16,-4 0 0-16,4 0 1 16,-7 0 0-16,0 0 2 15,-4 0 1-15,-4 0 1 16,1 3 0-16,-7 6 0 16,-1-2-4-16,-3 2-1 15,-3-3-1-15,-4 4 1 16,-7-7 2-16,-4 3 2 15,-7-6-3-15,-6-6-3 16,-8 3 0-16,0 3-1 16,8-7 0-16,-15 4 0 0,7 3-3 15,-3 0 2-15,7 0 3 16,-1 0 1-16,5 0-6 16,2 0 0-16,5 0-1 15,10 0 2-15,3 0 1 16,15 0 1-16,24-6-3 15,7 6 0-15,8-6 4 16,-15 3 1-16,-3 3-3 16,3 0 1-16,-7 0 0 15,1 0 0-15,-5 0 0 0,-3 0 2 16,-3 0 1-16,-4 0 1 16,-3 0-2-16,-8 0 1 15,1 0-22-15,-8 0-9 16,1 0-63-16,-11 0-26 15,-8 0-41 1</inkml:trace>
  <inkml:trace contextRef="#ctx0" brushRef="#br0" timeOffset="45826.274">22916 221 240 0,'0'-10'90'0,"0"10"-70"0,0-16 24 0,0 16 4 0,0 0-10 15,0-6-2-15,0 6-7 16,0 0-1-16,0 6-16 16,0 4-2-16,4 15 0 0,-4-6-6 15,4 12 0-15,-1 7-2 16,1-4 1-16,-1-9-2 16,1 4-1-16,-1-4 1 15,1 0-1-15,-4-6-22 16,3-7-8-16,-3 1-67 15,7-13-28-15,0 0-5 16</inkml:trace>
  <inkml:trace contextRef="#ctx0" brushRef="#br0" timeOffset="46178.891">22983 161 244 0,'-3'0'90'0,"3"0"-70"0,0 0 8 0,0 0-2 16,3 0-1-16,1 0 4 15,3 0 0-15,0 0 2 16,11 0-17-16,6 0 5 0,-6 6 4 16,-4-3-1-16,4 13-1 15,-4-7-5-15,-7 17 0 16,0-8-5-16,-7 14-1 15,0-1-2-15,-3 4 0 16,-1-7-4-16,-3 3-3 16,0 4 0-16,3-13-1 0,1 0-3 15,-1-4 2 1,1-2 1-16,3-3 0 0,7 2-3 16,7 1 2-16,7-13-6 15,0-3 0-15,-3 0-59 16,7-9-23-16,3-7-78 15</inkml:trace>
  <inkml:trace contextRef="#ctx0" brushRef="#br0" timeOffset="74791.2">24081 161 248 0,'-14'-19'93'0,"14"19"-72"0,-8-9 18 0,8 9 5 15,-3 0-3-15,-1 0 2 16,1 0 1-16,3-7 2 16,0 7-25-16,0-3 8 0,0-3 4 15,0 6-6-15,3 0-1 16,1 6-6-16,3 7-3 16,0 3-3-16,7 21 1 0,0-2-2 15,7 21 2-15,-6-9-4 16,6 3-1-16,-4-6-4 15,8 19 1-15,-4-19-4 16,4 25 0-16,-4-13 1 16,7 19 0-16,-3-21-2 15,7 15 1-15,-8-16 0 16,5 16 1-16,-5-13-2 16,1 20-2-16,-4-17 1 15,4 13 1-15,-7-25-1 16,3 19-1-16,-4-22 1 15,1 10-1-15,-4-4 0 16,4 12 0-16,-4-15 0 16,3 7 0-16,-2-7-3 0,-1-3 2 15,-4-10 1-15,1-6 0 16,-1 1 0-16,-2-4 0 16,-1-10 2-16,0 4 1 15,0-3-4-15,-4 6 1 16,1-7 0-16,-1 4 0 15,1-3 0-15,-1 3 0 16,1-4 0-16,-1 1 0 16,1 0 0-16,-1-1 0 15,1-2 0-15,-1-4 0 16,1 10-3-16,3-3 2 16,-3 3 3-16,3 6 1 15,0-6-4-15,0 15-1 16,0-6 1-16,0 4 2 0,-4-4-2 15,4 0 0-15,1-3 3 16,-1 10 1-16,0-10-4 16,3 9 1-16,1-6-2 15,6 23 0-15,-2-14 4 16,6 32 1-16,-4-22-4 16,5 19 1-16,-5-22 0 15,4 9 0-15,-3-2 0 16,7 21 2-16,-8-13-3 15,8 16 0-15,-7-15 1 16,6 9 2-16,-3-9-1 16,4 21-1-16,-4-15-2 0,8 15 1 15,2 17 1-15,-10-29 2 16,-3-16-3-16,7 16 0 16,-4-19 1-1,11 38 0-15,14 19 0 16,-15-42 0-16,-2-2 0 0,6 9 2 15,-7-15-3-15,7 27 0 16,15 42 1-16,-4-17 2 16,-8-18-3-16,-16-37 0 15,-5-10 1-15,11 28 2 16,18 53-1-16,0-18-1 16,0-13-2-16,-4-10 1 15,1 4 1-15,-5 6 0 0,1-3 0 16,-3-12 0-16,-5 8 0 15,1-5 2-15,-4 6-1 16,1 9-1-16,-1-6 1 16,0-6-1-16,4-4-3 15,3 7 2-15,4 12 1 16,3-6 0-16,4-9 0 16,-7-4 0-16,0 1 0 15,-8 12 0-15,1 0 0 16,-4 0 0-16,1-3 0 15,-1 3 0-15,4 3 0 16,3 1 0-16,4-4 0 16,3-10 0-16,4-5-3 15,0 2 2-15,0 10 1 16,-4 0 0-16,-3-9 0 16,-1-4 0-16,-2-3 0 0,-5 10 2 15,5 9-1-15,3-3-1 16,3-7-2-16,0-2 1 15,1 12 1-15,-1 10 0 16,0-4-3-16,-3-9 2 16,0 3 1-16,-4 6 0 15,0 7 0-15,-10-41 2 16,-7-10-1-16,21 29-1 16,-11-19-2-16,28 43 1 15,29 51 1-15,-39-66 2 16,-11-18-3-16,14 40-2 15,29 56-1-15,-7-25 3 16,-1 1 0-16,4-7 3 16,-3-16-1-16,-8-6 2 15,-3 1-4-15,-3 8 0 0,3-9 1 16,7-9 2-16,3 25-3 16,4 0-2-16,-3-19 2 15,-4 9 0-15,0 10-2 16,3 0 2-16,8-4 1 15,10 26 2-15,0-3-1 16,-10 0-1-16,0 21 1 16,3-6-1-16,7 7-3 15,4 12 2-15,-8-9-4 16,-2 22 1-16,6-13 2 0,14 3 1 16,7 6-2-16,-6-8 2 15,-1 11-1-15,14-15-2 16,4 7-4-16,-7 2-2 15,4-6-2-15,17 19 0 16,-4-16 2-16,-6 10 1 16,10 0-5-16,7-10-2 15,-18 10-2-15,-13-10 1 16,-4-3 2-16,-4 0 4 16,-10-25-9-16,-18 3-2 15,-14-3-26-15,-14-28-9 16,-18-9-115-16</inkml:trace>
  <inkml:trace contextRef="#ctx0" brushRef="#br0" timeOffset="75335.745">30420 16666 432 0,'-42'25'162'0,"28"-3"-126"0,7 28-10 0,14-18-14 15,10 9-15-15,11 6 2 16,11 12-4-16,-11-15 1 16,75 41 2-16,10-7 3 0,21 0 2 15,-35-18-4-15,66 31 1 16,15 9-7-16,-14-6-3 15,-14-6 3-15,-8-6 2 16,-3-10 3-16,-14-3 3 0,-17-3 0 16,-15-4-1-16,-3-5-2 15,-11-13 1-15,-10-19 1 16,-22-28 2-16,-21-29-1 16,-28-37-1-16,-28-59 1 15,-43-76 1-15,-42-66-1 16,-17-53 2-16,-4-28-15 15,17 9-5-15,26 26-77 16,24 52-33-16,14 39-12 16</inkml:trace>
  <inkml:trace contextRef="#ctx0" brushRef="#br0" timeOffset="76422.643">24010 54 196 0,'11'-9'74'0,"-11"9"-58"0,3 3 23 16,-3-3 7-16,-3 16-4 0,-1-7 2 16,-3 26-11-16,0-1-5 15,-4 38-16-15,4-9-1 0,-7 37 0 16,4-21-9-16,-8 37 0 15,0-25-2 1,1 9 2-16,3-28-1 0,0-12 2 16,3-13 2-16,4-35 4 15,3 1-2-15,8-57-2 16,-1 6 0-16,15-50 1 16,-4 13-1-16,29-50 2 15,-15 28 0-15,21-35 3 16,11-3-1-16,-7 35 2 15,-7 31 3-15,-7 34 1 16,-4 26-4-16,-10 18-1 16,-4 1-4-16,4 27 1 15,-8-2-4-15,11 49 0 0,-6-21-1 16,16 22-2-16,-6-13-41 16,21 22-20-16,-14-16-29 15,14-9-9-15,-11-12-44 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31T01:31:32.05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27640 9382 216 0,'-21'-12'82'0,"21"12"-64"0,-14-3 18 0,10 3 4 16,1 0-8-16,-1 0 1 15,4 0-5-15,0 0-3 16,-3 6-13-16,-1-3 8 0,1 13 3 16,-1-7-5-16,4 26-3 15,0-13-8-15,4 9-5 0,-4-6-1 16,10-3 1-16,-3-3 1 16,11-13 1-16,-4-3 4 15,7-12 5-15,-3-1-1 16,3-18 3-16,-3 6-2 15,-4-9 2-15,0 3-2 16,-14-7 0-16,0 7-7 16,-18-3-4-16,8 2-1 15,-15 11 1-15,7 5-1 16,-13 13-1-16,6 0-2 16,-7 13-1-16,4 5-1 15,3 20 0-15,4-7 3 16,11 16 2-16,-1-3 2 15,18-3 3-15,-3-10 1 0,13 4 3 16,-3-10-1-16,11-6 0 16,-4-3 1-16,4-13 1 15,-4 0 1-15,0-28 2 16,-3 3-5-16,-4-22-3 16,0 13-3-16,-10-13 0 15,-1 3 0-15,-17-3 1 16,3 9-2-16,-17 7-2 15,7 6-4-15,-14 16-2 16,6 6 3-16,-9 22 1 16,6-3 2-16,-3 34 0 15,6-6 0-15,8 10 0 16,4-14-3-16,10 5 2 0,0-11-1 16,21-9 0-16,-4-6 2 15,25-12 0-15,-6-1 4 16,13-28 5-16,-7 0-1 15,15-28 1-15,-11 7-3 16,-1-20-1-16,-6 13-3 16,-14-22 1-16,-4 16-2 15,-18-10 2-15,1 10-2 16,-18 3-1-16,3 12-4 16,-17 29 0-16,6-1 0 15,-13 29 2-15,7 0 1 16,-4 25 1-16,7-10 0 15,8 23 0-15,2-7-3 0,19 6 2 16,-1-6 1-16,22-9 0 16,0-6 0-16,17-17 0 15,-7 1 2-15,11-19 1 16,-7 0 1-16,14-28 2 16,-11 6-1-16,4-19 2 15,-4 7-4-15,-21-16-2 16,-3 12 0-16,-22-9 1 15,4 6-1-15,-25 16-1 16,11 3-2-16,-21 29 1 16,6-1 1-16,-9 22 2 15,6-9-6-15,0 37 1 16,7-12 1-16,11 9 1 16,3-5-2-16,18-11 2 0,0-6-1 15,25-15 0-15,-4-3 4 16,11-23 1-16,-4 1 3 15,4-22 3-15,-7 2-2 16,-1-8 1-16,-2-1-1 16,-12 13 1-16,1 3-2 15,-11 13-1-15,0-1-6 16,-7 20 1-16,0-4 0 16,-4 22 2-16,4-6-1 15,0 13-1-15,0-7-4 16,7 0-2-16,0-6-17 15,0-3-5-15,0-7-41 16,3 4-16-16,1-3-41 16,3-4-18-16,-3 0-16 15</inkml:trace>
  <inkml:trace contextRef="#ctx0" brushRef="#br0" timeOffset="3649.658">27682 17083 220 0,'-3'-3'85'0,"3"3"-66"0,-4 0 12 0,4 0 1 16,0 0-13-16,0 0-1 16,0 0-4-16,0 0-1 15,0 0-7-15,0 0 16 0,0-3 7 16,0 0 1-16,-3-3 2 0,-1 2-7 16,1-5-1-16,-1 6-7 15,1-7 0-15,3 4-1 16,-4-3-1-16,4-1-1 15,0-2 1-15,0 2 1 16,0-5 2-16,0 2 1 16,-3-9 1-16,3-3-7 15,-4-3 0-15,1 6-6 16,-1-12 1-16,1 5 1 16,3-2 5-16,0 6-6 15,-4-3 0-15,4 3-2 16,0-4 1-16,0 7-2 15,-3-6 0-15,-1 6-1 16,1-9 0-16,-1 6-2 0,0-10-2 16,1 7 3-16,-1-10 0 15,1 7 1-15,-1-7 2 16,1 7-3-16,3-3 0 16,0 2-1-16,0 4-2 15,0 0-2-15,-4-4 1 16,4 4 1-16,-3-3 0 15,3 6 2-15,-4-10 1 16,1 7-1-16,-1-16-2 16,1 10 1-16,-1-13-1 15,1 9 0-15,3-3 0 16,0 7 2-16,0-4 1 16,0 7 1-16,-4-4 0 15,4 7-2-15,-3-13-2 16,-1 13-2-16,0-13 1 0,1 7-1 15,-1-10 0-15,1 6 4 16,-1-9 1-16,1 10-4 16,-1 2 1-16,4 4 0 15,0-1 2-15,0 4-1 16,0 0-1-16,0 6 1 16,0-6-1-16,0 6 0 15,0-6 0-15,0 3 0 16,0-10 2-16,0 7-1 15,0-16-1-15,0 13 1 16,0-10-1-16,0 6-3 16,0-2 2-16,0 9 1 0,0-4 2 15,0 4-1-15,-3 0 2 16,3 0-2-16,-4-1-1 16,1 7 1-16,-1-9-1 15,4 6-3-15,0-13 2 16,0 10 1-16,0-13 2 15,0 10-3-15,0-7-2 16,0 7 4-16,0-3 1 16,0 5 0-16,0 1-2 15,0 3-2-15,0-3 1 16,0 3 1-16,0-4 2 16,0 4-1-16,0-6-1 15,0 6 1-15,4-13-1 16,-4 7 0-16,3-7 2 0,-3 4-1 15,4-4-1-15,-4 7 1 16,0-7 1-16,0 10-3 16,0-6 0-16,0 5-1 15,0-5 0-15,0 6 2 16,0-13 2-16,0 6-1 16,3-15-1-16,-3 13 1 15,4-10-1-15,-1 6 0 16,1-3 2-16,-4 9-1 15,0-5-1-15,0 5-2 16,0-9 1-16,0 7 1 16,0-20 0-16,0 13 0 15,0-15 2-15,0 15-1 0,0-6 2 16,0 9-4-16,0-6 0 16,0 9 1-16,0-12 2 15,0 16-3-15,3-23 0 16,-3 10 1-16,4-12 0 15,-1 11 0-15,1-5 0 16,-4 9 0-16,0-9 2 16,0 18-1-16,0-12-1 15,0 10 1-15,0-16-1 16,0 9 0-16,0-16 2 16,0 13-3-16,0-6 0 15,0 9 1-15,0-3 2 16,0 9-1-16,0-9-1 15,0 9-2-15,0-12 1 0,0 10 1 16,0-23 0-16,0 22 0 16,0-9 0-16,0 6 0 15,-4 3 0-15,1 7 0 16,-1-4 2-16,1 7-1 16,-1-7-1-16,1 7 1 15,-1-16-1-15,1 9-3 16,-1-9 2-16,4 3 1 15,0-6 0-15,0 9-3 16,0-3 2-16,0 7 1 16,0-7 2-16,0 13-1 15,-3-10 2-15,3 6-2 16,0-15-1-16,0 9-2 0,0-12 1 16,0 9 1-16,3-6 2 15,-3 9-3-15,0-3 0 16,0 7 3-16,0-7 1 15,0 9-4-15,0-15 1 16,0 9-2-16,0-18 0 16,0 9 2-16,0-4 2 15,0 10-1-15,0-6-1 16,0 6-2-16,0-3-1 0,0 13 4 16,0-23 1-1,0 10-3-15,-3-15 1 16,-1 11 0-16,4-5 2 15,0 6-1-15,0 0 2 0,0 6-4 16,0-16-2-16,0 13 2 16,0-22 0-16,0 13 1 15,0-13 0-15,0 19 0 16,0-10 2-16,0 13-3 16,4-19 0-16,-1 10 1 15,1-16 2-15,-1 12-1 16,1-12-1-16,-1 16-2 15,1-13 1-15,-1 12 1 16,1-21 2-16,-1 12-1 16,-3-16-1-16,0 20-2 15,0-10 1-15,0 12 1 16,0-25 2-16,0 16-3 0,0-18 0 16,0 14 1-16,0-8 0 15,0 15 0-15,0-31 2 16,0 18-1-16,-3-15-1 15,3 19 1-15,0-16-1 16,0 19-3-16,0-31 2 16,0 18 1-16,0-15 2 15,0 24-1-15,3-27-1 16,1 21-2-16,3-27 1 16,-3 18 3-16,-1-10 1 15,1 23-4-15,3-38 1 16,-4 25 0-16,1-12 0 15,-1 21 0-15,1-37 0 16,-1 25 0-16,4-19 0 0,-3 22 0 16,3-28 0-16,-3 28-3 15,-1-34 2-15,1 27 1 16,-1-24 2-16,1 28 1 16,-1-35 1-16,1 29-7 15,-1-22 0-15,1 25 1 16,-1-38 3-16,1 34 0 15,-1-15-1-15,1 25 1 16,-1-34-1-16,1 28 0 16,-1-19 0-16,1 25 0 15,-4-25 0-15,0 25 0 16,0-25 2-16,0 28-3 0,0-12 0 16,0 12 1-1,0-25 0-15,0 16-3 0,0-7 2 16,0 23 1-16,-4-13 2 15,4 16-1-15,-3-20 2 16,3 17-4-16,-4-4 0 16,1 16 1-16,-1-9 2 15,1 24-3-15,-1-27 0 16,4 24 1-16,-3-11 0 16,-1 11 0-16,4-2 0 15,0 8 0-15,-3 4 0 16,3 0 2-16,0 10 1 15,0 2-4-15,-4 1 1 16,4 2 0-16,-3 7 0 0,3 3 0 16,-4 3 0-1,4 7-3-15,-3 6 2 0,-1-4 1 16,-3 13 0-16,0-3 0 16,0 13 0-16,0-10 0 15,-11 16 2-15,4-3-1 16,-21 18-1-16,7 4-2 15,-18 18 1-15,7-15-1 16,-10 15 0-16,6-12 0 16,-3 0 0-16,8 0 2 15,2-10 0-15,8-8-5 16,10-14-1-16,4 4 0 16,14-26 4-16,0 1 1 0,14-35 1 15,-3 10-5 1,17-29-1-16,-7 13 5 0,22-19 2 15,-12 15 1-15,15-18 1 16,-10 16-2-16,2-1-1 16,-6 7 1-16,7 13-1 15,-7-1 0-15,3 19 0 16,-7 7 2-16,15 21 1 16,-12 0 1-16,19 20 0 15,-8-4 0-15,11 22 0 16,-11-10 0-16,4 29 0 15,-7-9-2-15,-7-1 1 16,-4-6-4-16,-7-12-2 16,-3-4-36-16,-1-8-14 15,-3-8-50-15,1-5-20 0,-5-4-87 16</inkml:trace>
  <inkml:trace contextRef="#ctx0" brushRef="#br0" timeOffset="4564.785">27167 16447 280 0,'-10'-10'104'0,"10"10"-81"0,-11-9 36 0,8 9 11 0,-1 0 1 16,4 0 3-16,7 9-17 15,-3 1-8-15,13 24-27 16,-2-9-3-16,23 57 2 0,-9-19-8 16,31 21-2-16,-15-15-6 15,12 19-2-15,-11-10-1 16,0-21 1-16,-11-4-2 15,0-40 2-15,-7-4 2 16,8-34 4-16,-5 3 0 16,19-60 2-16,-8 10-6 15,11-22-1-15,-11 19-2 16,1-35-2-16,-8 29-30 16,-7-1-13-16,-7 13-60 15,-7 3-26-15,-3 7-78 16</inkml:trace>
  <inkml:trace contextRef="#ctx0" brushRef="#br0" timeOffset="5482.257">28279 547 320 0,'7'-10'121'0,"-7"10"-95"0,0 0 18 16,0 0 2-16,0 0-7 15,3-6 1-15,4 3-7 0,0 3 0 16,4-6-19-16,0 2 3 0,-1 4 3 15,-3 10-2-15,-7-1-1 16,-7 7-3-16,-11 6-1 16,-6 12-7-16,-4 13-2 15,-4 16-4-15,0 0-1 16,4-10 1-16,3-3 0 16,8-12 0-16,2-7 0 15,5-3-20-15,3-12-9 16,3-3-34-16,4-10-12 15,0-3-29-15,0 0-13 16,-3-3-27 0</inkml:trace>
  <inkml:trace contextRef="#ctx0" brushRef="#br0" timeOffset="5737.402">28092 368 344 0,'0'-16'129'0,"0"16"-100"0,3 10 20 0,-3-7 4 0,4 9-3 16,3-2 3-16,3-1-14 16,1 16-4-16,3 7-20 15,-3 2-5-15,-1 7-2 0,1 6-7 16,-1 6 0-16,1 16-6 16,3-3 1-16,4-3-16 15,3-10-6-15,0-6-16 16,-3-9-6-16,-1-10-16 15,-3-6-5-15,-3-13-53 0,0 1-22 16,-4-10 32 0</inkml:trace>
  <inkml:trace contextRef="#ctx0" brushRef="#br0" timeOffset="5920.925">28466 587 384 0,'24'0'145'0,"-6"-6"-112"0,14-3 10 0,-18 9-2 16,7-10-21-16,4 4-3 15,3 3-24-15,-3-3-8 0,-1-1 7 16,-6 7-60-16,-4 7-24 0,0-1-68 16</inkml:trace>
  <inkml:trace contextRef="#ctx0" brushRef="#br0" timeOffset="6071.288">28554 763 288 0,'-25'19'110'0,"22"-4"-86"0,6 4 13 15,1-16 2-15,3 4-10 16,7-4-2-16,3-3-15 16,5-3-8-16,6-7-2 15,0-5-31-15,4 2-13 0,3 7-106 16</inkml:trace>
  <inkml:trace contextRef="#ctx0" brushRef="#br0" timeOffset="6458.509">29214 406 392 0,'-4'-19'145'0,"0"19"-112"0,4-10 25 0,0 1 4 16,-3 9-30-16,-4 0-9 15,0 0-18-15,0 9-3 16,-4 1-2-16,1-1-3 0,-4 10 2 16,-1 6-1-16,5-9-2 15,3 6-2-15,7 0 1 16,7-4 3-16,7 1 1 16,7 0-2-16,11 0 2 15,10 3 1-15,11-3 2 16,0 3 5-16,-4 15 6 0,-3-2-1 15,-7 9 3-15,-11-7 5 16,-7 4 2-16,-6-3 0 16,-12-4-2-16,-6 1-8 15,-12-10-3-15,-6-3-5 16,-10 0-1-16,-12-16-6 16,-3 3 0-16,0-9-30 15,1-9-11-15,6 3-50 16,0-16-20-16,4 0-79 15</inkml:trace>
  <inkml:trace contextRef="#ctx0" brushRef="#br0" timeOffset="6638.306">29139 327 384 0,'18'-19'143'0,"-4"10"-112"0,25 3 12 0,-14-1-2 15,21 1-23-15,10 6-5 16,4-3-21-16,7-6-8 16,7-1 8-16,0 1-47 0,-7 2-20 15,-10 4-85 1</inkml:trace>
  <inkml:trace contextRef="#ctx0" brushRef="#br0" timeOffset="9759.844">13705 11734 200 0,'-3'-9'74'0,"3"9"-58"0,-4 0 7 0,4 0 1 16,-3 6-6-16,3-6 1 15,-4 3-1-15,1-3-2 16,3 9-8-16,0-9 6 0,3 10 3 16,-3-4 2-16,7-3 1 15,0 7-3-15,4-4 2 16,0-3-1-16,6 0 0 15,-3 0-3-15,8-3-1 16,-5 0-4-16,22-3-1 16,-11 0-1-16,18 0 0 0,-7 0-2 15,10 3-1-15,-10 0-1 16,7 0 0-16,-11 0 4 16,11-3 3-16,-7 0-2 15,10-4 0-15,-6 7 1 16,6-3 1-16,-7-3-5 15,4 6-4-15,-7 0-1 16,3 0-1-16,-10 0 0 16,7 0 2-16,-7 0 1 15,6 0 3-15,-6 0 3 16,14 0 5-16,-7 0-10 0,17 0-2 16,-10 0 0-16,11 0 1 15,-12 0 1-15,8 0 0 16,-10 0-5-16,20-3 1 15,-13 3 2-15,20-7 1 16,-13 7-4-16,10-3 1 16,-11 3 0-16,11-6 0 15,-14 6 0-15,21-3 0 16,-14-3 0-16,14 6 2 16,-14 0-1-16,7-3 2 15,-14 3-4-15,11-4 0 16,-12 1 3-16,23 0 3 15,-15 0 0-15,14-3 0 16,-14 3-3-16,14-4-2 0,-18 4 1 16,25 0 1-16,-17 0-1 15,20 0-1-15,-17-4 1 16,4 4 1-16,-15 3-3 16,19 0-2-16,-16 0 4 15,26-3 1-15,-18 0-3 16,18 0 1-16,-18 0 0 15,28 0 2-15,-17 0-1 16,28-1-1-16,-18 1 1 16,18 3 1-16,-22 0-1 15,36 0-1-15,-25 0 1 16,25 0-1-16,-28 0 0 16,46 0 0-16,-32 0 0 0,31 0 2 15,-31 0-1-15,39 0 2 16,-36 0-2-16,43 0-1 15,-36 0 3-15,29 3 0 16,-32-3-4-16,49 4 1 16,-39-4 0-16,26 3 2 15,-37 0-1-15,51-3-1 16,-43 0 3-16,24 0 2 16,-31 0-2-16,32 0 0 15,-32 0-1-15,21 0-2 16,-32 0 1-16,32 3-1 15,-32-3 0-15,15 3 2 16,-29 0-1-16,28 0 2 16,-24 0-4-16,18 4 0 15,-26-4-1-15,15 0 0 0,-21 0 2 16,31 0 2-16,-24 0-1 16,10 4-1-16,-18-4-2 15,15 3 1-15,-14-3 1 16,24 0 0-16,-21 1 0 15,11-1 2-15,-18 3-1 16,32-3-1-16,-21-3 1 16,24 9 1-16,-24-2-3 15,31-4 0-15,-24-3 1 0,31 9 0 16,-28-9 0-16,32 7 0 16,-28-4 0-16,32 3 2 15,-29-3-1-15,36 0-1 16,-33 0-2-16,33 4 1 15,-32-4 1-15,39 0 0 16,-33-3 2-16,30 3 1 16,-33 0-1-16,46-3 1 15,-38 0-2-15,20 3 2 16,-31 0-2-16,42 1-1 16,-31-1 1-16,10 3 1 15,-29-3-1-15,47 0-1 16,-36 0 1-16,15 1 1 15,-25-1-1-15,38-6-1 16,-31 3 1-16,17 0-1 16,-24 0-3-16,35-7 2 0,-31 4 3 15,24 0 1-15,-25 0-1 16,32-3-2-16,-32 2-2 16,25 1 1-16,-28 0 1 15,39-3 2-15,-33 3-1 16,26 0-1-16,-29-1 1 15,32-2 1-15,-31 3-1 16,27 0-1-16,-31 0-2 16,28-3 1-16,-28-1 1 15,31-2 2-15,-27 6-3 16,24-4 0-16,-29 4 1 16,33-3 0-16,-29 6 0 0,25-3 2 15,-25 3-3-15,25 0-2 16,-28 0 4-16,11 3 1 15,-22-3 0-15,25 6-2 16,-25-3 1-16,7 4-1 16,-17-4 0-16,-4 3 0 15,-14-3 0-15,-7-3 0 16,-7 7 0-16,-4-4 0 16,-7 0 0-16,0 0 2 15,-6-3-3-15,-5 3 0 16,-2-3 1-16,2 0 0 15,-6 0-25-15,-4 0-8 16,-3 0-47-16,-8 3-21 0,1-3-46 16,-8 0-21-16,4 0 38 15</inkml:trace>
  <inkml:trace contextRef="#ctx0" brushRef="#br0" timeOffset="10101.826">31503 11643 240 0,'-18'-37'90'0,"18"37"-70"0,-28-57 15 16,21 51 2-16,-10-22-6 15,2 6-1-15,-9-10-5 16,3 7-2-16,-1 0-12 16,5 3 4-16,6 6 5 0,4 1-9 0,18 12-3 15,-4-4 3 1,21 23 3-16,-3-3-1 16,52 21 0-16,-13-6-3 0,35 16 1 15,-22-9-6-15,47 12-3 16,-29-13-1-16,0 13 1 15,-17-6 1-15,-18 12 1 16,-14-9 6-16,-39 16 4 16,0-16 1-16,-57 18 1 15,11-18-6-15,-63 13-4 16,21-13-1-16,-42 0-1 16,27-10-2-16,-34 13 1 15,24-12-9-15,4 5-3 16,21-8-50-16,10 2-22 15,15-6-97 1,17-3-56-16,7-3 111 0</inkml:trace>
  <inkml:trace contextRef="#ctx0" brushRef="#br0" timeOffset="11004.694">13836 11179 216 0,'49'-50'82'0,"-17"28"-64"0,21-9 20 0,-32 21 3 15,0 4-10-15,-3 0-1 16,7 6 0-16,-4 0 1 16,-7 12-16-16,-3-2 0 0,-22 12 1 15,4 3-10-15,-32 22-4 16,-17 31-3-16,-4 10-1 15,-11 0 0-15,-14-1-2 16,-3 11 3-16,7 11 2 16,11-11-2-16,10-11-2 15,10-11-1-15,15-14 3 16,10-8-2-16,18-10 1 0,14-10 11 16,18-9 3-16,24-6-3 15,15-3-3-15,-1-4-3 16,1-2 0-16,-4-1-2 15,-7-3 2-15,-11-3-20 16,-10 7-8-16,-8-4-47 16,-9 0-21-16,-5 4-37 15</inkml:trace>
  <inkml:trace contextRef="#ctx0" brushRef="#br0" timeOffset="11725.819">11398 11577 204 0,'-7'-78'77'0,"0"37"-60"0,-3-18 8 0,3 37 0 16,-1 3-4-16,5 6-1 16,-1 1-6-16,4 2-1 15,0 4-8-15,4 3 15 0,7 6 6 16,3 13-5-16,3 9 1 15,4 22-7-15,11 3-1 16,7 3-6-16,10 1-3 16,4 2-2-16,0 7 0 15,0-4-2-15,-3 1-1 16,-5-10 5-16,1-3 1 16,-3-9-2-16,-8-10-1 0,-7-12-28 15,-10-10-12-15,-4-9-22 16,-4-10-6-16,-3-9-55 15,-3-9-28 1,-4-7 74-16</inkml:trace>
  <inkml:trace contextRef="#ctx0" brushRef="#br0" timeOffset="11949.153">12044 11392 244 0,'25'-106'90'0,"-11"71"-70"0,7-2 15 16,-14 21 2-16,3-6-8 15,1 0 0-15,3 6-12 0,0 10-3 16,-3 12-8-16,-4 10-2 0,-4 15 0 15,-10 23-2-15,-7 33-2 16,-10 11 1-16,-8 21-1 16,-3 25 0-16,-1-3 2 15,1 13-1-15,0-1-1 16,3-15-6-16,4 3-1 16,3-3-28-16,4-15-12 15,7-23-22-15,7-9-9 16,3-22-22-1</inkml:trace>
  <inkml:trace contextRef="#ctx0" brushRef="#br0" timeOffset="12214.342">12291 11377 220 0,'-11'6'85'0,"8"3"-66"0,-4 10 5 16,7-9 1-16,3 2-1 15,4 4 5-15,7-4-4 16,7 1-3-16,11-4-12 16,11 1-2-16,6-1-1 0,4 7-8 15,-4-1-4-15,1 1-44 16,-12 0-19-16,-6 3-54 15</inkml:trace>
  <inkml:trace contextRef="#ctx0" brushRef="#br0" timeOffset="12392.631">12312 11844 320 0,'-32'22'121'0,"29"-13"-95"0,3 1 5 0,7-7-6 15,7-3-11-15,7-3 0 16,11-7-8-16,14 1-4 16,7-1-1-16,3 4-34 0,-7 15-13 15,-3 10-98 1</inkml:trace>
  <inkml:trace contextRef="#ctx0" brushRef="#br0" timeOffset="12821.933">12880 11326 176 0,'-4'-18'68'0,"1"8"-52"0,-1 1 14 0,1 6 4 15,-1 0-4-15,1-1 0 16,3 4-6-16,0 0-3 16,0 0-11-16,0 0-2 0,-4 4 2 15,1-1-2-15,-1 3 3 16,1 0-4-16,3 0-2 16,-4 1-5-16,4-4 0 15,0 0 4-15,4 0 5 16,-1-3 6-16,4 0 3 15,4-3-1-15,-1-3 2 16,5-1-6-16,2-2 0 16,8 0-6-16,3-1 1 15,0 1-5-15,4 3 0 16,0 2-1-16,-4 4-2 16,-3 0 1-16,-8 4-1 15,-3-1-53-15,-6 3-24 16,-5 0-78-16</inkml:trace>
  <inkml:trace contextRef="#ctx0" brushRef="#br0" timeOffset="13213.361">13018 10790 268 0,'-11'-22'101'0,"14"16"-78"0,15-3 4 0,-7 6-1 16,10-4-4-16,11 1 4 16,6 0-10-16,5-4-2 15,-1 10-8-15,0 7-2 16,-3 5 0-16,-4 10-2 0,-10 16 1 16,-11 18 0-16,-10 19 1 15,-8-3 2-15,-6 1 1 16,-8-4 8-16,-3 0 4 15,-4 3-3-15,1-10 1 16,2-8-10-16,5-10-2 16,3-7-3-16,3-5-2 15,4-7-2-15,10-3 1 16,5-7-1-16,9-2 0 16,8-7 4-16,7-3 1 15,6-3-1-15,12 0-2 16,-4 0-96-16,-4 0-43 15,-14-3-12-15</inkml:trace>
  <inkml:trace contextRef="#ctx0" brushRef="#br0" timeOffset="22038.958">21798 562 228 0,'7'-22'88'0,"-7"22"-69"0,4-9 8 0,-4 9 1 15,0-3-4-15,0-3 3 16,0-4 0-16,0 7 1 16,0-6-15-16,0 2 3 0,0-2 2 15,0 3-2-15,0 3 1 0,0 3-5 16,-4-7 0-16,4 4-5 15,0 3-2-15,0 0 2 16,0 10 2-16,0-7-2 16,0 6 1-16,0 4 1 15,0-1 2-15,0 4 1 16,0-4 2-16,0 10-5 16,-3 3-3-16,3-6 1 15,-4 9 0-15,4 1-3 16,0 11-1-16,0-5-1 15,0 9-2-15,0-7 3 16,4 4 2-16,-4-6 4 16,3 9 5-16,-3-16-10 0,0 13-2 15,0-10 0-15,0 16 3 16,0-3 2-16,0 9 1 16,0-9-4-16,0 9-3 15,0-15 0-15,4 6 1 16,-1-10-1-16,1 7 2 15,-1-13-4-15,1 7 0 16,-1-7 1-16,1 13 2 16,-1-13 5-16,1 22 4 15,-4-18-4-15,0 24-2 16,0-18-5-16,3 2 0 16,-3 4 0-16,4-9 0 15,0-1 0-15,-1-2 0 16,1-1 0-16,-1 3 0 15,-3-12 0-15,0 16 0 16,0-7 2-16,0 10 1 0,0-6 1 16,0 9 0-16,0-10-2 15,0 10 1-15,0-16-2 16,0 7-1-16,0-7 1 16,0 0 1-16,0 0-1 15,0 7 2-15,0-7-4 16,0 10 0-16,0-7 1 15,0 7 2-15,0-4-1 16,0 13 2-16,0-12-2 16,0 5-1-16,0-5 1 15,0 6-1-15,0-10 0 16,0 10 2-16,0-7-1 0,-3 20 2 16,3-17-2-16,0 16 2 15,0-9-2-15,0 7-1 16,0-11 1-16,0 4-1 15,0-9 0-15,0 5 0 16,0-8-3-16,0 12 2 16,0-13-1-16,-4 16 0 15,1-3 4-15,-1 6 1 16,0-6-1-16,1 6-2 16,-1-9 1-16,4 3 1 15,0-7-3-15,0 1 0 16,0-10 1-16,0 16 0 0,0-9 0 15,-3 9 0 1,-1 0 0-16,1 3 0 0,-1 0 0 16,1 6 2-16,-1-12-1 15,4 6-1-15,0-10 1 16,0 7-1-16,0-6 0 16,0 18 2-16,0-15-1 15,0 19-1-15,0-13 1 16,0 6-1-16,0-9-3 15,0 3 2-15,0-10 1 16,0 14 0-16,0-14 2 16,4 23 1-16,-4-13-4 15,0 9 1-15,0-6 0 16,0 4 0-16,0-10 0 0,0 6 0 16,0-9 0-16,0 9 0 15,0-9 0-15,0 15 0 16,0-3 0-16,0 10 0 15,0-13 0-15,0 3 0 16,0-5 0-16,-4 2 2 16,1-10-1-16,-1 14-1 15,1-10 1-15,-1 18-1 16,4-11 0-16,0 8 0 16,0-12-3-16,0 3 0 15,0-12 2-15,0 12 2 16,0-12 0-16,0 9 2 15,0-3-4-15,0 18 0 16,0-15 1-16,0 10 0 0,0-10 2 16,0 3 1-16,0-9-4 15,0 3 1-15,0-7 0 16,0 7 0-16,0-9 0 16,0 15 2-16,0-9-3 15,0 15 0-15,0-9 1 16,0 3 2-16,0-12-3 15,0 9 0-15,0-6 1 16,0-4 0-16,0 1 0 16,0 6 0-16,0-10 0 15,0 23 0-15,0-16 0 16,0 15 2-16,0-12-1 16,0 0-1-16,0 0 1 0,0 3-1 15,0-13-3-15,0 16 2 16,0-9 1-16,4 12 0 15,-4-2 2-15,3 5 1 16,-3-6-4-16,4 3 1 16,-4-12 0-16,0 16 0 15,0-13 0-15,0 21 0 16,0-11-3-16,0 15 2 16,0-13 1-16,0 4 0 15,0-7 0-15,0 7 2 16,0-10-1-16,0 19-1 15,0-10 1-15,0 17-1 16,0-17-3-16,0 7 2 0,0-13 1 16,-4 16 2-16,4-12-1 15,0 21 2-15,0-15-4 16,0 3 0-16,0-7 1 16,4-2 0-16,-4-10 0 15,3 12 0-15,-3-12 0 16,4 22 0-16,-4-12 0 15,3 12 0-15,-3-13 0 16,4 7 2-16,-1-10-3 16,1 10 0-16,-1-13-1 15,1 19 0-15,-1-16 2 16,1 10 0-16,0-7 0 0,-1 1 0 16,1-10 2-1,-1 6 1-15,-3-9-4 0,0 13-1 16,0-14 1-16,0 26 2 15,0-15-2-15,0 8 0 16,0-8 3-16,0-4 1 16,0-3-4-16,0 0 1 15,0-6 0-15,0 6 0 16,0-6 0-16,0 12 0 16,0-9 0-16,0 9 0 15,0-12 0-15,0 6 2 16,0-10-3-16,0 11 0 15,0-11 1-15,0 7 0 16,0-3-3-16,0 15 2 16,0-12 3-16,0 13 1 0,0-14-4 15,0 11 1-15,0-13 0 16,0 9 2-16,0-10-3 16,0 17 0-16,0-13 1 15,-3 25 0-15,3-19 0 16,0 16 0-16,0-16 0 15,0 16 2-15,0-16-3 16,0 19 0-16,0-13 1 16,0 20 2-16,0-17-3 15,0 13 0-15,0-18 1 0,0 18 0 16,0-16 0-16,0 23 0 16,0-17 0-16,0 14 2 15,0-17-3-15,0 7 0 16,0-16 1-16,0 19 0 15,0-16 0-15,0 26 0 16,0-20 0-16,0 17 2 16,0-17-1-16,0 7-1 15,0-16-2-15,0 22 1 16,0-18 1-16,-4 24 0 16,4-15 0-16,-3 9 2 15,3-16-3-15,0 10 0 16,0-13 1-16,0 23 2 15,0-14-3-15,3 17 0 16,-3-13 1-16,0 3 0 0,0-13 0 16,0 13 0-16,0-19 0 15,0 35 0-15,0-19 0 16,-3 12 0-16,3-18 0 16,0 15 0-16,0-15 0 15,0 24 0-15,0-18 0 16,0 12 0-16,0-15 0 15,0 3 0-15,0-10 0 16,0 4 2-16,0-4-3 16,0 20-2-16,0-17 2 15,0 16 2-15,0-9 0 16,3 3-1-16,-3-15 1 16,0 11 1-16,0-11-3 0,0 15 0 15,0-16 1-15,0 16 0 16,0-16 0-16,0 13 0 15,0-16 0-15,0 22 0 16,0-18 0-16,4 30 0 16,-4-18 0-16,0 6 0 15,0-12 0-15,0 3 0 16,0-13 0-16,0 13 2 16,0-13-3-16,0 9 0 15,0 35 1-15,0-43 0 16,0-11-3-16,0 7 2 15,0-12 3-15,-4-1 1 16,1-5-4-16,-1-1 1 16,0-6-2-16,-3-4 0 15,0-2-33-15,-3-3-17 0,-1-4-46 16,-6 1-18-16,2-4-76 16</inkml:trace>
  <inkml:trace contextRef="#ctx0" brushRef="#br0" timeOffset="22398.623">21424 17485 336 0,'-3'-13'126'0,"3"13"-98"0,3 0 14 0,-3 0 0 15,4 6-7-15,-1 1 4 16,1 5-6-16,-1-2 0 15,4 11-19-15,-3-5-4 0,6 22-2 16,1-7-2-16,14 19 1 16,-8-6-6-16,22 6-3 15,-7-9 1-15,17 12 2 16,15 16 0-16,-22-22-1 16,-7-9 1-16,4-3 1 15,14-7-3-15,-18-19-2 16,-3 1 4-16,7-32 1 15,14-32 13-15,-11-15 7 16,-10 13-7-16,17-35-3 16,-6 19-7-16,6-35-4 15,-10 26-31-15,0-7-13 0,-8 19-176 16</inkml:trace>
  <inkml:trace contextRef="#ctx0" brushRef="#br0" timeOffset="23330.851">21170 1236 288 0,'-21'4'107'0,"21"-4"-83"0,-11-19 8 0,8 19 1 15,3-13-8-15,0 7 0 16,7-22-2-16,0 12 0 16,11-28-13-16,-4 10 5 0,21-38 3 15,18-32-6-15,7-3 1 0,14-12 1 16,14 13 1 0,-3 12 0-16,-4 22 1 0,-7 21-2 15,-10 23-1-15,-4 19 1 16,-22 24 2-16,-6-5-3 15,0 34 2-15,-4 0-2 16,0 18 0-16,4 26-3 16,-11-16-1-16,-7-15-5 15,4 5-1-15,-4-5-1 16,0-1-2-16,-3-15-17 16,-4-3-9-16,0-7-48 15,-4-6-20-15,1-3-15 16,-4-3-6-16,7-10-27 15</inkml:trace>
  <inkml:trace contextRef="#ctx0" brushRef="#br0" timeOffset="24081.433">22772 656 236 0,'0'-28'88'0,"3"25"-69"0,1-6 13 0,-4 9 2 0,3 0-5 16,1 0 3-16,-1 3 2 15,1 6 3-15,0 1-20 16,-4 8 6-16,-8 14 4 0,-6 12-9 15,-10 12-2-15,6-12-9 16,-21 22-5-16,-7 3-1 16,8 3 1-16,2 3 1 15,12-31 1 1,2 6-7-16,5-6-2 0,3-13-1 16,0-12 4-16,3 3-30 15,4-16-13-15,0 4-19 16,3-20-8-16,1-8-65 15</inkml:trace>
  <inkml:trace contextRef="#ctx0" brushRef="#br0" timeOffset="24323.371">22401 606 260 0,'0'-19'96'0,"4"23"-75"0,3 2 14 0,-3-6 1 16,3 9-6-16,0 1 2 15,3-1-12-15,8 4-2 16,3 12-10-16,7 15-1 0,0 11 3 16,4 11-4-16,-4 1-1 15,1-3-2-15,-5-1 0 16,5 4-11-16,-5-7-2 16,1-6-37-16,-4-6-16 0,0-15-28 15,-3-14-8 1,-4-8-2-16</inkml:trace>
  <inkml:trace contextRef="#ctx0" brushRef="#br0" timeOffset="24505.778">22793 860 264 0,'11'-9'99'0,"-1"2"-77"0,8 4 11 15,-8 3 0-15,4 0-14 16,8-9-3-16,6 3-9 0,11-10-5 15,3 3-1-15,0 7-6 16,-6 3 1-16,-8-3-88 16,-7 15-82-16,-14 7 47 15</inkml:trace>
  <inkml:trace contextRef="#ctx0" brushRef="#br0" timeOffset="24669.639">22973 973 212 0,'-11'13'79'0,"8"-4"-61"0,3 4 12 0,0-7 4 15,3 3-14-15,4-3-3 16,7-2-6-16,8-4-2 16,9 0-5-16,8-10-3 0,4 1 0 15,2-7-1-15,-6 0 0 16,-4 7-91 0,1 0-68-16,-1-4 51 0</inkml:trace>
  <inkml:trace contextRef="#ctx0" brushRef="#br0" timeOffset="25072.704">23537 675 280 0,'-10'-37'107'0,"3"21"-83"0,-4-6 15 15,4 19 3-15,-4-7-16 16,-3 10-5-16,-3 0-6 0,-1 4-2 15,-3 11-7-15,0 7 0 16,0 6 4-16,-1 19 0 0,5 4 4 16,6 5 2-16,11 4-1 15,7-13-3-15,7 3 0 16,11-9-3-16,14-10 2 16,14-9-2-16,10-3 0 15,-3-10 1-15,0-3 1 16,-3-15 10-16,-4-7 4 15,-8-15-7-15,-6-16 0 16,-11-6-9-16,-17-1-3 16,-14 10-3-16,-19-6 0 15,-23 13-2-15,-26 5-1 16,-7 20-4-16,4-1-2 16,11 10-28-16,13 3-10 15,15 0-55-15,17 0-22 16,22 0-55-16</inkml:trace>
  <inkml:trace contextRef="#ctx0" brushRef="#br0" timeOffset="31497.145">14767 17224 212 0,'0'3'79'0,"-3"-3"-61"0,3 0 1 0,0 0-3 0,0 0 2 16,0 0 3-16,3-3 5 15,1 0 1-15,-1-3-14 16,-3-4 12-16,0 1 5 0,0 0 0 16,0-7 0-16,0 7-9 15,0-1 0-15,0 1-6 16,0 3-1-16,0-7-2 15,0 0 0-15,0 1 0 16,0-4 0-16,0-3 2 16,0 1 2-16,0-4-1 15,0-7 4-15,-3-2-5 16,3-3 0-16,0-4-6 16,0 0-3-16,0 4-2 15,0-1 0-15,0 4-2 16,0 3 2-16,0 3 0 0,0 0 3 15,0 0-3-15,3 6-2 16,-3-3 2-16,0 0 0 16,0 0 1-16,0-3 2 15,0-10-1-15,0 4 0 16,0-7-3-16,0-2 1 16,0-1 0-16,4 6 1 15,-4-2-2-15,3 8-2 16,-3 7 3-16,4-3 0 15,-4 3-4-15,0-3-1 16,0 3 3-16,0-6 3 16,0 6-1-16,0-3 0 15,0-3-1-15,0-3 1 0,3 2-2 16,1 1-1-16,0 0 1 16,-4 3-1-16,0 0 0 15,3 0 2-15,-3 0-1 16,0 0-1-16,4-1-2 15,-4 1 1-15,0 0 1 16,3 0 0-16,-3 0 2 16,4 0 1-16,-4 0-1 15,3 3-2-15,-3 0-2 16,4 0 1-16,-4 3 1 16,0 0 2-16,0-2-1 15,0 2-1-15,0-3 1 16,0-6 1-16,0-1-3 0,0-2 0 15,0-4 3-15,0 7 1 16,0-3-1-16,0 3 1 16,0-1-2-16,0 4-1 15,-4 0 1-15,4 3 1 16,-3-3-1-16,-1 6 2 16,4-3-2-16,0 1-1 15,0-1 1-15,-3-3-1 16,3-4 0-16,0-5 0 15,0 6 0-15,0-4 2 16,0-5-3-16,0-1 0 16,0 3 1-16,0 4 2 15,0 0-1-15,0 3-1 16,0 2-2-16,0 1 1 0,0-3 1 16,0 0 2-16,-4 0-1 15,4-7 2-15,0 1-2 16,0-4-1-16,-3 0 1 15,3 1-1-15,0-4 0 16,0 10 0-16,0-4 0 16,0 4 0-16,0 0 0 15,0-1 2-15,0 1-1 16,0-1-1-16,0 1 1 16,0-3-1-16,0-4 0 15,0-6 0-15,0-3-3 16,0 3 2-16,0 0 1 0,0 7 2 15,0 2-1-15,3 1 2 16,-3-1-2-16,4 7-1 16,-4 0-2-16,0-4 1 15,0 1 1-15,0-3 0 16,0-1 0-16,0-3 0 16,0 1 2-16,0-1 1 15,0 1-4-15,0 5 1 16,-4-2 0-16,4 6 2 15,0-4-1-15,0 4-1 16,0-3 1-16,0-1-1 16,0-2 0-16,0-4 0 15,0 0 0-15,0-5 2 0,-3-1-3 16,3 3-2-16,0 3 2 16,0 1 2-16,-4-1 0 15,4 4-1-15,-4 2 1 16,4 1 1-16,-3-1-3 15,3-2 0-15,0-4 1 16,0-2 0-16,0 2 0 16,0-3 0-16,0 0 0 15,0 4 2-15,0 2-1 16,0 4-1-16,0 0 1 16,0-4 1-16,0 10-1 15,0-3-1-15,0-4-2 16,0 1-1-16,0-3 4 15,0-1 1-15,0-2-3 0,0-1 1 16,0 0 0-16,0 4 2 16,-4-1-1-16,4 4-1 15,-3 0 1-15,3 2-1 16,-4 1 0-16,4 0 2 16,-3 0-3-16,3-7-2 0,0 4 2 15,0-7 0 1,0 1 1-16,0-4 2 15,0-6-1-15,0 6-1 16,0 0 1-16,0 4-1 16,0 2 0-16,0 1 0 15,0-1-3-15,0-2 2 16,0 5 1-16,0-5 2 16,0-10-1-16,0 6-1 0,0-6 1 15,0 0-1-15,0 3 0 16,3 3 0-16,-3 0 0 15,0 7 0-15,0-4 0 16,0 1 2-16,0-4-3 16,0-6 0-16,0-7 1 15,0 7 0-15,0-3 0 16,0 3 2-16,4 0-3 16,-4 3 0-16,0 0 1 15,0 10 0-15,0-10-3 16,0-3 2-16,0-3 1 15,0 0 2-15,3-4-1 0,-3 4 2 16,0 3-2-16,4 0 2 16,-1 6-7-16,-3 1 1 15,0-4 1-15,4 0 3 16,-4-3 0-16,4-3-1 16,-4-4 1-16,0 7-1 15,3 0 0-15,-3-3 0 16,0 12 0-16,4 1 0 15,-4-4 0-15,0 0 0 16,3-6 0-16,-3-3 0 16,0-3 0-16,4-1 0 15,-1 4 0-15,1 3 0 16,-4 3 0-16,3 4 2 0,-3-1-1 16,0-3 2-16,0-3-4 15,4-3-2-15,-4-7 2 16,3 4 0-16,1 0 1 15,-1 9 0-15,-3-3 0 16,0 3 0-16,0 0 0 16,4-3 0-16,-4-6 0 15,3-7 0-15,-3 1 0 16,4 2 0-16,-4 1 0 16,0 12 0-16,0-6 0 15,0 6 0-15,0-6 0 16,-4-4 0-16,4-5 0 15,0-4 0-15,0 3-3 0,0 7 2 16,0 0 1-16,-3 6 2 16,-1 0 1-16,1-3 1 15,-1-10-5-15,1-6 1 16,3 3-2-16,0 1 0 16,0 8 2-16,0 1 0 15,-4 0 0-15,4-4 0 16,0-9 0-16,0-3 2 15,0 4-1-15,0 2-1 16,0 3 1-16,0 4-1 16,-3 3-3-16,3-10 2 15,0-6 1-15,0 3 0 16,0-3 0-16,0 10 0 16,0 2 0-16,0 4 2 15,-4-1-3-15,4-2 0 0,-3-7 1 16,3-3 0-16,0 1 0 15,0 2 0-15,-4 6 0 16,4 4 0-16,0 0 0 16,0-4 2-16,0-5-3 15,0-7 0-15,0 6 1 16,0 0 0-16,-3 4 0 16,-1 2 2-16,4-2-3 15,0-10 0-15,0-3 1 16,0-7 0-16,0 13 0 15,0 4 2-15,0 2-1 16,0-3-1-16,0 4 1 0,4-10-1 16,-4-3-3-16,3 3 2 15,-3 3 1-15,4 3 0 16,-4 1 0-16,0-7 0 16,0-10 0-16,0-2 0 15,0 5 0-15,0 4 0 16,0 3 0-16,0-3 0 15,0-9 0-15,0-7 2 16,0 13-1-16,0 6 2 16,-4-4-4-16,1 1 0 15,-1-3-1-15,4-3 0 16,0-10 2-16,0 19 0 16,0 0 0-16,0 0 0 15,0-3 0-15,0-7 0 0,0-2 0 16,4 6 2-16,-4 3-3 15,0 3 0-15,0 0 1 16,0-7 2-16,-4 1-3 16,4-10 0-16,-3 13 1 15,3 3 0-15,-4 4 0 16,4-8 2-16,0-5-3 16,0-3-2-16,0 5 2 15,0 7 2-15,0 19 0 16,0 0 2-16,0 6-4 15,0 16 0-15,0 3 1 16,0 6 2-16,-4 3-3 16,4-3 0-16,0 7 1 0,0-4 0 15,0 7 0-15,0 3 2 16,0-7-1-16,0 10-1 16,0-3 1-16,0 6 1 15,-7 9-3-15,0 7 0 16,-3 2 1-16,-1 4 0 15,1 0 0-15,-5 0 2 16,1 0-3-16,-3 0 0 16,-4 6 1-16,-8 13 0 15,-2 13 0-15,-5-4 0 16,1 6 0-16,0-6 2 16,3-6-3-16,4-6 0 15,7-4-1-15,7-15 0 16,3-3 0-16,4-13-2 0,7-6 3 15,3-13 2-15,4-12-2 16,8-22 0-16,2-19 1 16,8-3 2-16,3 3-1 15,4 0-1-15,3-13 1 16,0-9-1-16,1 16-3 16,-1 12 2-16,-3 7 1 15,-4 15 0-15,0 7-3 16,-3 18 2-16,0 6 1 15,-1 10 2-15,1 10-1 16,3 15-1-16,4 19-2 16,3 9 1-16,0 4 5 0,1-1 5 15,-1 4-10-15,-3 12-3 16,3 6 2-16,-7-6 2 16,1-3-1-16,-5-15-2 15,-3-14-34-15,-3 4-15 16,0-16-13-16,-4-3-3 15,-4-12 2-15,-3 0 1 16,-3-4-4-16,-4 0-1 16,3-9-66-1</inkml:trace>
  <inkml:trace contextRef="#ctx0" brushRef="#br0" timeOffset="32307.802">14072 16666 224 0,'-42'-78'85'0,"28"62"-66"0,3-9 14 15,8 12 2-15,3 4-3 16,3-3 3-16,4-10-2 15,7-13 2-15,8-6-19 16,2-3-3-16,5 16 1 0,-1 19 9 16,4 28 8-16,-1 18-5 0,-3 32-1 15,4 35-5-15,4 12-1 16,6 28-1-16,7 13-2 16,1-16 0-16,-1-13 3 15,0-21-7-15,-3-32-2 16,0-34-3-16,0-32 0 15,0-31-2-15,7-50 0 16,7-19-3-16,3-15-2 16,1-20 3-16,-8 10 0 15,-10 10-8-15,-4 15-2 16,-6 0-51-16,-8 0-24 16,-3-3-27-16,-4 0-8 15,-4-6-40 1</inkml:trace>
  <inkml:trace contextRef="#ctx0" brushRef="#br0" timeOffset="33595.247">12905 1515 160 0,'7'-53'60'0,"-4"19"-47"0,4-26 10 0,-3 32 1 16,3-10 3-16,0-2 6 15,0-1 6-15,0-3 3 16,-3 9-22-16,-1 7 10 0,1 9 7 16,-1 4-3-16,-3 5 1 15,0 1-9-15,0 18-4 16,-3 1-6-16,-4 15 0 16,-1 28-3-16,1 25 0 15,-3 4-7-15,-1 18-2 16,-3 23-2-16,0-4 1 15,0 3-2-15,3-3-1 16,1-3 1-16,6-19-1 16,1-21-3-16,3-7 2 15,0-22-34-15,0-13-15 0,0-12-9 16,-4-13-3-16,-3-15 4 16,0-16 3-16,-4-9-26 15,1-13-26 1,-4-9 45-16,-4-23 79 15,-3-27 43-15,-4-7-4 16,-6-12-5-16,-5-13-5 16,5 16 0-16,2 16-25 15,12 24 19-15,6 20 7 0,8 15-5 16,10 15-2-16,10 11-7 16,11 18-1-16,8 18-12 0,3 26-4 15,-1 6-9-15,5 13-5 16,-1 6 1-16,4 22 0 15,3 6-1-15,-3-6 1 16,0-9-2-16,0-10-1 16,-7-9-21-16,-4-16-9 15,-7-16-20-15,-3-15-7 16,-4-16 4-16,-3-16 3 16,-4-15 12-16,-4-26 8 15,-6-9 13-15,-8-3 6 16,-10 0 7-16,-3 4 2 15,-5 5 4-15,1 10 1 16,4 15 16-16,3 16 8 16,3 4 3-16,7 12 4 15,11 0-7 1,8 3-2 0,6-4-1-16,3-2 0 0,5-3-9 0,2-4-4 0,5-2-9 15,-1 5-1-15,-3 1-12 16,-4-1-3-16,-10 20-48 15,-8-10-22-15,-6 19-55 16</inkml:trace>
  <inkml:trace contextRef="#ctx0" brushRef="#br0" timeOffset="33752.483">13307 1588 212 0,'-28'25'82'0,"21"-19"-64"0,-1 13 20 0,8-10 3 16,4-6-8-16,7 4 0 15,6-14-7-15,8-5-2 16,7-7-13-16,10 3 0 0,0-6 0 15,-3 10-6-15,-7 2-3 16,-7 1-45-16,-8 3-21 16,1 3-74-1</inkml:trace>
  <inkml:trace contextRef="#ctx0" brushRef="#br0" timeOffset="34337.453">13596 1202 272 0,'-14'0'101'0,"14"0"-78"0,0-6 20 0,0 6 2 16,3-3-10-16,1 3-1 0,3-7-8 16,4 4-2-16,3 3-13 15,0 0-2-15,4 0-2 0,-1-6-3 16,4 3-3-16,0 3 0 16,1-7-1-16,-5 4-33 15,1-3-13-15,0 6-12 16,-4 0-5-16,0-9-73 15</inkml:trace>
  <inkml:trace contextRef="#ctx0" brushRef="#br0" timeOffset="34830.321">14093 512 252 0,'0'-28'93'0,"-3"19"-72"0,3-23 3 0,-4 20-3 15,1-4 4-15,-1-3 5 16,1 0 1-16,-4 10 3 16,0 3-18-16,-4-1 8 0,1 17 4 15,-5 12-7-15,-2 12 1 16,-1 10-7-16,-3 9-1 15,3 20-4-15,1 21 1 16,3-7 3-16,7 11 1 16,7-11-2-16,7 7 0 15,14-12-5-15,14-10-3 0,7-15 0 16,4-17-1-16,4-15-2 16,-4-12 1-16,-1-13 7 15,-2-22 3-15,-4-6 0 16,-8 0 2-16,-10-7-4 15,-14 4-1-15,-10-7-4 16,-15 13 1-16,-10 6-4 16,-18 3-2-16,-14 16-3 15,-7 16 1-15,7 9 1 16,7 10 0-16,7 12-25 16,11-3-10-16,11-10-40 15,9-6-14-15,5-6-16 16,10-12-2-16,10-17-37 15</inkml:trace>
  <inkml:trace contextRef="#ctx0" brushRef="#br0" timeOffset="38716.255">12947 5846 168 0,'-11'-4'63'0,"11"4"-49"0,-7 4-4 0,7-4-3 16,-3 3-4-16,-1 0 1 16,1 3 4-16,-1-3 5 15,4 4-7-15,0-4 8 0,0 3 5 16,0 0-1-16,0 0-1 16,0 1-5-16,4-1 0 15,-1 0-1-15,1 4 1 16,-1-7 9-16,8 6 4 15,-4-9-2-15,11 7-2 16,-4-4-7-16,7-3-1 16,-3 6-6-16,6-3-2 15,-3-3 0-15,8 6-1 16,-8-3 2-16,7-3 3 16,-3 7 0-16,6-7 0 15,-2 0-1-15,13 0 2 16,-7 0-3-16,18 0 1 0,-10 0-3 15,13 0 0-15,-10 0-1 16,7 3 2-16,-11 0 1 16,15-3 3-16,-12 0-3 15,22-3-2-15,-10 0 4 16,13-4 2-16,-17 7-6 16,4 0-1-16,-11 0-2 15,-1 0-2-15,-6 0-2 16,4 0 1-16,-8 0 1 15,14 0 2-15,-10 0-1 16,10 0 2-16,-6 0-2 16,6 0-1-16,-6 0 5 15,2 0 1-15,-9 0-2 0,6-3-1 16,-7 3-1-16,8-6 1 16,-8 6-2-16,11 0-1 15,-7 0 1-15,10-3-1 16,-7 3 0-16,8-6 2 15,-12 6-1-15,5 0 2 16,-8 0-4-16,7 0-2 16,-10 0 2-16,7 0 2 15,-7 0 0-15,7 0 2 16,-8 0-4-16,12 0 0 16,-8 0 1-16,7 0 0 15,-6 0 0-15,6 0 2 16,-7 0-1-16,4 0-1 0,-7 6 1 15,6-3-1-15,-6-3 0 16,14 6 0-16,-7-3 0 16,14-3 0-16,-11 7 0 15,11-4 2-15,-11 0-3 16,8-3 0-16,-8 0 1 16,11 0 0-16,-11 0 0 15,18 0 2-15,-10 0-3 16,10 3 0-16,-11-3 1 15,8 3 2-15,-15 0-1 16,7 1-1-16,-6-4 1 16,13 0 1-16,-7 0-1 15,18 0 2-15,-14 0-2 16,11 0 2-16,-15 0-4 0,11 0-2 16,-10 0 2-1,17 0 2-15,-11 0 0 0,22 0-1 16,-15 0 1-16,11 3-1 15,-14-3-3-15,25 0 0 16,-18 0 4-16,25 0 3 16,-18 0-1-16,7 0 0 15,-14 0-1-15,28 0-2 16,-21 0 1-16,25 0-1 16,-21 0 0-16,17 0 0 15,-21 0 0-15,35 0 0 0,-20 0 2 16,9 0 1-1,-20 0-4-15,28 0-1 16,-22 0 1-16,22 3 2 16,-21 0-2-16,14-3 0 0,-18 0 1 15,35 0 2-15,-24 0-1 16,10 0-1-16,-21 0 3 16,25-3 2-16,-21 0 0 15,17 3 0-15,-21 0-3 16,8 0-2-16,-15 0 1 15,21 0-1-15,-17 0 0 16,20 0 0-16,-20 0 0 16,10 0 0-16,-17 0 0 15,27 0 2-15,-20 0-1 0,17 0-1 16,-21 0 1-16,15 0-1 16,-19 0 0-16,32 0 2 15,-20 0-3-15,13 3 0 16,-21 0 1-16,18-3 0 15,-18 0 0-15,28 0 2 16,-21 0-1-16,11 3-1 16,-18 0 1-16,21-3-1 15,-21 0 0-15,25 0 0 16,-21 0 0-16,10 0 0 16,-18 0 0-16,26 0 0 15,-22 0 2-15,25 0 3 16,-22 0-2-16,15 0-2 15,-18 0-3-15,35 0 1 0,-24 0-1 16,17 0 0-16,-21 0 2 16,29 0 2-16,-26 0-1 15,29 0-1-15,-24 0 1 16,23 0-1-16,-27 0 0 16,35 0 0-16,-25 0 0 15,18 0 0-15,-21 0 0 16,42 0 0-16,-32 0 0 15,22 0 2-15,-25 0-1 16,38 0-1-16,-24 0 1 16,14 0 1-16,-28 0-1 15,42 0-1-15,-32 0 1 16,22 0-1-16,-29 0 0 16,43 0 2-16,-32 0-1 0,35-3-1 15,-35 0 1-15,38 3-1 16,-34 0 0-16,45-3 0 15,-38 3 0-15,24 0 0 16,-35 0 0-16,49-3 0 16,-39 0 2-16,22-1 1 15,-29 1-1-15,40 0-2 16,-40 0-2-16,39-3-1 16,-38-1 2-16,38 7 2 15,-35-3 0-15,49-3-1 0,-42 6 1 16,28-3 1-16,-38-3-1 15,45 3-1-15,-38-4 1 16,17-2-1-16,-32 6 0 16,32-4 2-16,-32 1-1 15,11 0-1 1,-28 0 1-16,35-1-1 0,-32 4 0 16,18 0 0-16,-25 0-3 15,8 3 2-15,-22 0-1 16,10 0 0-16,-16 0 2 15,-1 3 2-15,-15 0-1 16,-2 0-1-16,-11-3-2 16,-4 3-1-16,-7-3 2 0,-7 0 0 15,-3 0 1-15,-4 4 2 16,-3-1-10-16,-4 0-2 16,0 0-41-16,-4 0-19 15,1 0-8-15,3-3-3 16,-4 0-15-16,4-6-6 15,1 0-9 1</inkml:trace>
  <inkml:trace contextRef="#ctx0" brushRef="#br0" timeOffset="39108.96">31186 5551 216 0,'-36'-31'82'0,"36"31"-64"0,-28-26 7 0,21 23-3 15,-4-6-10-15,4-1-2 16,-3-2-5-16,3-1-2 0,-4 4-1 15,4 0-4-15,-3 5-1 0,2-2 2 16,-2 6 0-16,-1 0 5 16,1 10 2-16,-1-10 9 15,1 9 2-15,2 0 5 16,12 10 1-16,0-6-1 16,34 9-2-16,-6-3 1 15,63 24-1-15,-17-8-7 16,67 15-3-16,-33-9 1 15,44 12 3-15,-40-15-4 16,-3 6 2-16,-25-10-1 16,-24 7 1-16,-11-10-2 15,-53 26-1-15,0-13-1 16,-50 18 2-16,11-12-7 16,-70 16-2-16,24-9-1 0,-70 27 2 15,35-21-3-15,-39 25 0 16,40-22-34-16,-16 9-15 15,33-19-60-15,10 7-27 16,18-13 1 0</inkml:trace>
  <inkml:trace contextRef="#ctx0" brushRef="#br0" timeOffset="40026.318">13653 4999 236 0,'38'-25'90'0,"-24"16"-70"0,4-4 17 0,-14 10 4 16,-1 3-9-16,-3 6 1 15,-7 10-12-15,-14 12-3 16,-18 25-10-16,-17 16-3 0,-4 7 1 15,-4-1-3-15,-6 3 0 16,-19 10-1-16,-2 6 1 16,3-9-2-16,6-4-1 15,5-12 3-15,10-6 2 16,7 0-2-16,14-7-2 16,18 4-3-16,17-7-1 15,15-9 6-15,13-10 5 16,19-5 0-16,27-7 3 15,15-4-6-15,3-2-3 16,-4 0-1-16,-6 2-1 0,-11 4-22 16,-14-3-10-1,-11 3-31-15,-14 0-10 16,-7-3-60-16</inkml:trace>
  <inkml:trace contextRef="#ctx0" brushRef="#br0" timeOffset="40880.693">10820 5689 212 0,'-11'-28'79'0,"11"18"-61"0,4-5 21 0,-4 8 5 15,3 1-7-15,4 3 1 16,7 6-7-16,4 10 1 16,3 12-18-16,4 12 3 0,3 10 3 0,7-6-9 15,4 6-1-15,3 6-4 16,1 1-1-16,-1 2-3 16,-3 1-2-16,-4-7 1 15,1-10-1-15,-5-11 0 16,-3-1 2-16,1-12-3 15,-12-7-2-15,-3-9-45 16,-3-6-17-16,-11-7-67 16,0-2-53-1,-11-4 76-15</inkml:trace>
  <inkml:trace contextRef="#ctx0" brushRef="#br0" timeOffset="41136.335">11416 5457 212 0,'18'-19'79'0,"-11"19"-61"0,-4 0 23 0,-3 9 7 16,0 1-5-16,0 2-1 15,0 7-8-15,0 16-1 16,0 15-19-16,-3 22-4 0,-8 13-2 16,-3 15-7-16,-7 19 0 15,-4-3-1-15,-3 10 2 16,-4 8-1-16,0-2-1 15,8-22-10-15,2-4-6 16,8-8-19-16,7-14-7 16,4-12-18-16,3-21-7 15,7-20-48 1</inkml:trace>
  <inkml:trace contextRef="#ctx0" brushRef="#br0" timeOffset="41379.419">11522 5877 276 0,'7'6'104'0,"0"-6"-81"0,18-3 5 15,-8 0-4-15,11 0-14 0,8-7-1 16,6 1-7-16,0 0-2 15,-3 2 0-15,-4 7 0 0,-6 7 2 16,-5 2-41-16,-6 4-18 16,-4 5-64-1</inkml:trace>
  <inkml:trace contextRef="#ctx0" brushRef="#br0" timeOffset="41545.452">11649 6034 312 0,'-21'28'115'0,"17"-9"-89"0,8 9-1 0,-1-15-5 16,11-1-12-16,11-3-2 0,7-2-3 15,3-7-3-15,4-3 1 16,0-4-26-16,-4-2-10 0,4 3-99 16</inkml:trace>
  <inkml:trace contextRef="#ctx0" brushRef="#br0" timeOffset="42246.539">12143 5419 272 0,'-32'-12'101'0,"21"5"-78"0,1 4 15 0,6 3 2 16,1 0-16-16,3-3-1 16,3 0-4-16,8 0-1 0,10-7-9 15,11-2 8-15,3-4 5 0,4 1-7 16,-4 2-1-16,0 10-2 16,-6 9 2-16,-8 7 2 15,-11 9-1-15,-6 6-1 16,-11 3 1-16,-11 13-4 15,-3 3 1-15,-4 3-3 16,1-3 0-16,2-6-5 16,8-3-3-16,7-10-3 15,4-3 1-15,3-3 1 16,3-3 2-16,1-4-3 16,3 11 0-16,0-5 1 15,0 5 2-15,4-1-3 16,-1 3 0-16,4 0 1 15,4 7 0-15,3-1 2 16,0 1 3-16,0-4-2 0,4 7 0 16,-4-4-1-16,-3-3 1 15,-8 1 0-15,-6-1 3 16,-11 0-3-16,-7 1-2 16,-11-1 0-16,-17 0 1 15,-18 4-1-15,-11 6-1 16,1 3-13-16,6-10-4 15,8-9-40-15,10-6-15 16,11-10-53-16,13-5-21 16,8-4 6-1</inkml:trace>
  <inkml:trace contextRef="#ctx0" brushRef="#br0" timeOffset="46598.225">12799 14076 192 0,'0'-3'71'0,"0"3"-55"0,0-6 6 0,0 6 2 15,0 0-2-15,3-3 4 16,1-4-3-16,-1 4 0 15,4-3-12-15,0 3 0 0,1 0 2 16,-1 3-3-16,0 0 0 16,0 6-2-16,0 3 0 15,3 1-2-15,1 6 1 16,0-4-4-16,3 1 0 16,3-1 5-16,1-2 3 15,7-4-4-15,-8-3 1 16,1 0-3-16,7 0 2 15,-4 0 0-15,3 1 3 0,-2-1-3 16,2 0-2-16,-3 0 0 16,4 0 1-16,-4 0-1 15,8-3 0-15,-5 0 3 16,12-3 5-16,-8 0-3 16,21 0 0-16,-10 0-6 15,14 0-1-15,-11-1-1 16,4 4-2-16,-7 0 1 15,3 0 1-15,-7 0 1 16,8 4 1-16,-8-4-2 16,18 0-2-16,-11 0 1 15,22 0 1-15,-15 0-1 16,4 3-1-16,-7-3 3 16,3 0 0-16,-10 0-4 15,7 0 1-15,-7 0-2 0,10 0 0 16,-10 0 2-16,14 0 0 15,-11 0 0-15,11 0 0 16,-10 0 0-16,6 0 0 16,-7 0 2-16,11 0 1 15,-7 0-1-15,18-3-2 16,-15 3 3-16,14 0 0 16,-13 0-1-16,6 0 1 15,-10 0-2-15,4 3-1 16,-5-3 1-16,12 0-1 15,-11 0-3-15,17 0 2 0,-10 0 1 16,11 0 2-16,-11 0-1 16,10 0-1-16,-10 0 1 15,17 0-1-15,-13 0 0 16,17 3 2-16,-14-3-3 16,3 3 0-16,-10 0 1 15,7 0 2-15,-10-3-1 16,17 0 2-16,-14 0-2 15,14 3 2-15,-11-3 0 16,8 3 1-16,-8-3-2 16,1 0-2-16,-12 0 1 15,19 0 1-15,-11 0 1 16,17 0 3-16,-13 0-5 16,13 0-3-16,-13 0 3 15,10 0 3-15,-14 0-3 0,24-3-1 16,-13 3 0-16,17 0 0 15,-17 0 0-15,13 0 2 16,-17 0-3-16,32-3 0 16,-18 0 1-16,21 0 0 15,-21 3 0-15,18-3 2 16,-18 0-1-16,28 0-1 16,-20-1 1-16,9 1 1 15,-17 0-1-15,22 0 2 16,-22 0 0-16,28 0 1 15,-21 0-5-15,14-1-1 16,-21 4-2-16,39 0 3 0,-28 0 2 16,17 0 4-16,-21 0-4 15,18 0-3-15,-21 0 1 16,24 4 2-16,-21-4 0 16,11 0 2-16,-18 0-7 15,25 0 1-15,-22 0 3 16,26-4 4-16,-22 1-1 15,11 0-2-15,-15 0-5 16,26 0 0-16,-22 3 6 16,17 0 4-16,-20 0-8 15,7 0 0-15,-18 0 0 16,28 0 1-16,-21 0 3 16,18 0 1-16,-22 0-1 0,12-3-2 15,-19 3 1-15,25-3-1 16,-17-1 0-16,24 1 0 15,-21 0 0-15,11 3 2 16,-18 0-6-16,28 0-1 16,-21 0 6-16,21 0 6 0,-21 0-5 15,15 0-1 1,-19 0-6-16,36-3-1 16,-25 3 7-16,18-3 4 15,-21-3 0-15,27 6 0 16,-16-3-6-16,16-4-1 15,-20 7-2-15,10-3 3 16,-17-3 2-16,28 6 2 16,-22 0-1-16,15 0 1 0,-18 0-4 15,22 0 0 1,-22 0-1-16,28 0 0 0,-24 0 2 16,17-3 2-16,-24 3-1 15,31-7-1-15,-21 7 1 16,15-3 1-16,-22-3-1 15,14 6 2-15,-21 0-2 16,28 0 2-16,-20 0-4 16,9 0 0-16,-17 0 1 15,11 0 0-15,-14 0 0 16,24 0 2-16,-14 0-1 16,7 0-1-16,-17 0 1 0,13 0-1 15,-17 0 0-15,25 0 0 16,-18 0 0-16,11 0 0 15,-18 0-3-15,7 0 2 16,-14 0 1-16,18 0 0 16,-15 0-3-16,18 0 2 15,-17 0 3-15,6 0 1 16,-13 0-1-16,6 6-2 16,-13-3-2-16,17-3 1 15,-14 0 1-15,14 0 2 16,-11 0-1-16,4 0-1 15,-11 0-2-15,8 0 1 16,-11 0 3-16,10 0 1 0,-6 0-4 16,17 0-1-16,-15 0 1 15,15 0 2-15,-14 0 0 16,7 7 2-16,-10-4-2 16,17-3-1-16,-14 6 1 15,21-6 1-15,-14 0-3 16,14 0 0-1,-18 0 3-15,8 0 1 0,-11 0-1 16,17 0 1-16,-13 0-2 16,20 0-1-16,-13 0-2 15,6 0 1-15,-13 0-1 16,17 0 0-16,-14 0 2 16,25 0 2-16,-18 0-1 15,10-6 2-15,-13 6-2 0,10-3-1 16,-14-4 1-16,28 7-1 15,-18-3 0-15,15 3 0 16,-18 0 0-16,14 0 0 16,-14 0 0-16,32 3 0 15,-21-3-3-15,17 0 2 16,-21 0 1-16,28 0 2 16,-20 0-1-16,27-3-1 15,-24-3 1-15,20 6-1 16,-16-3 0-16,27 0 2 15,-24 0-1-15,10 0-1 16,-21 3 1-16,25 0-1 16,-21 0-3-16,17 3 0 0,-21-3 4 15,0 3 1-15,-17 0-3 16,3 0 1-16,-14 3 0 16,0-3 2-16,-11 4-1 15,-3-4-1-15,-8 6-30 16,1-2-15-16,-7-4-32 15,-4 3-12-15,-3 0-85 16</inkml:trace>
  <inkml:trace contextRef="#ctx0" brushRef="#br0" timeOffset="47876.734">13377 13314 240 0,'25'-47'90'0,"-18"38"-70"0,4-4 10 0,-11 13 2 0,0 0-5 16,-7 16 4-16,-7 19-15 15,-11 12-7-15,-7 6-5 16,-10 6 1-16,-15 1 4 0,-13 9-3 15,-1 9-1-15,1 4-5 16,-1-1 0-16,-3-2 0 16,0 2 2-16,3 1-3 15,11 6 0-15,15-10-1 16,16-12 0-16,15-7 6 16,18-12 2-16,17-9 4 15,11-10 1-15,6-3-3 16,8-6 0-16,11-6-1 15,13-4 1-15,4-3-7 0,-3-2-2 16,-8-4-93-16,-6-7-41 16,-15-5 2-1</inkml:trace>
  <inkml:trace contextRef="#ctx0" brushRef="#br0" timeOffset="48836.97">12308 14904 176 0,'-7'-50'66'0,"7"34"-52"0,0-3 21 0,0 19 7 15,-3-6-3-15,-1 3 1 16,4 0-5-16,0 0 1 16,0 0-20-16,0-1 4 0,4 1 3 15,3 3-1-15,3 7 1 16,5 8-3-16,2 13-3 15,4 7-7-15,8 3-2 16,2-1-4-16,5 1-3 16,2 3 0-16,1-4 1 15,0-2-1-15,-7-1 2 16,-4-2 0-16,-3-4 1 16,-4-6-7-16,-7-3 0 15,-3-7-45-15,-4-3-18 0,-7-9-84 16,0-3-51-1,-4-3 88-15</inkml:trace>
  <inkml:trace contextRef="#ctx0" brushRef="#br0" timeOffset="49108.45">12827 14797 244 0,'0'-18'90'0,"4"8"-70"0,-4 1 19 16,0 6 5-16,0-4-8 15,0 1 2-15,3 0-13 0,-3 0-3 16,4 6-13-16,-1 12 3 0,-3 10 2 16,-3 19-5-16,-4 9-3 15,-4 19-3-15,-10 16-3 16,-4 18 1-16,-7-3-1 16,1 4-3-16,-1 3 2 15,0 9-12-15,7-19-5 16,4-9-14-16,7-13-6 15,11-16-10-15,6-15-5 16,8-16-73 0</inkml:trace>
  <inkml:trace contextRef="#ctx0" brushRef="#br0" timeOffset="49389.313">12866 15177 264 0,'3'-3'99'0,"1"-4"-77"0,10-8 11 16,-7 8 2-16,11-2-15 15,10-3-1-15,11-4-9 0,3 6-2 16,4-2-4-16,0 6-5 0,-7-1-2 16,-4 4-31-16,-7 6-13 15,-3 4-84 1</inkml:trace>
  <inkml:trace contextRef="#ctx0" brushRef="#br0" timeOffset="49573.58">13060 15164 244 0,'-57'19'90'0,"43"-9"-70"0,0 2 17 0,11-12 4 15,3 6-9-15,7-3 1 16,10-3-14-16,12-3-6 16,9-3-8-16,5 6-2 0,-1 6 1 15,0 4-16-15,-6 2-6 0,2 4-128 16</inkml:trace>
  <inkml:trace contextRef="#ctx0" brushRef="#br0" timeOffset="49847.731">13511 15004 236 0,'-21'-3'88'0,"14"6"-69"0,0 1 0 0,7-4-4 15,-3 3-5-15,3 3 2 16,0 0 2-16,3 0 2 16,8-2-9-16,3-1-4 0,7 0 0 15,4 0-2-15,3 0-1 16,0 0-32-16,-3 0-16 15,-8 1-64 1</inkml:trace>
  <inkml:trace contextRef="#ctx0" brushRef="#br0" timeOffset="50458.473">13875 14713 232 0,'7'-22'88'0,"-4"16"-69"0,4-7 11 0,-7 10 1 16,0 0-8-16,0 3 1 16,0 0-11-16,-3 6-3 15,-1 7-6-15,-3 12-1 0,-3 3 1 0,-1 9-5 16,1 4 1-1,-5 0 0-15,1 0 0 0,7-7 0 16,7-6 2-16,4-6 8 16,3 0 5-16,7-6-1 15,0-7 0-15,4-2-8 16,3-1-2-16,4-3-4 16,-1-3-1-16,-6 0-1 15,-4 0 0-15,-3 0-64 16,-1-3-30-16,-3 0-34 15</inkml:trace>
  <inkml:trace contextRef="#ctx0" brushRef="#br0" timeOffset="50714.522">14125 14685 288 0,'7'-22'107'0,"-3"15"-83"0,3-2 17 0,-7 6 2 15,3 0-12-15,-3 0-1 16,4 3-11-16,-1 6-1 16,-3 6-11-16,-7 17-2 0,-3 24-1 15,-11 13-5-15,-8 3 1 16,-6 9 0-16,0 16 0 16,0 3 0-16,6-6 0 15,5-9-22-15,3-10-8 16,6-6-31-16,5-16-12 15,6-9-65 1</inkml:trace>
  <inkml:trace contextRef="#ctx0" brushRef="#br0" timeOffset="51524.564">13430 15008 168 0,'4'-7'66'0,"-4"4"-52"0,0 3 10 0,0 0 0 0,0 0 3 16,0 0 4-16,0 0-6 16,0 0-1-16,0 0-13 15,0 0 7-15,0 0 2 0,0 0 3 16,3 0 1-16,4 3-11 16,4 0-5-16,0 1-5 15,3-1-3-15,0 3 1 16,0 0 1-16,4-3-1 15,-1 0-1-15,1 1 1 16,-1-4 1-16,1 0 5 16,-4-4 6-16,-3 1 4 15,-4 0 2-15,-4 0-6 16,-6 0 0-16,-8 0-6 16,-6 3-2-16,-8 0-2 0,-3 0 0 15,-1 3-2-15,1 0-1 16,0 3 1-16,7 1 1 15,0-1-3-15,7 0 0 16,3 0-1-16,4-2-2 16,7-4 3-16,3 3 0 15,12-3 1-15,6 0 0 16,10 0 2-16,5 0 3 16,-1 0-2-16,-3-3-2 15,-8 3 2-15,-2 0 0 16,-8-4 3-16,-7 1 3 15,-7 0-4-15,-7 0-3 16,-7 0-1-16,-4 3-1 0,-3 0 0 16,-7 3 0-16,-1 3-36 15,5 1-15-15,6-1-122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customXml" Target="../ink/ink5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customXml" Target="../ink/ink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customXml" Target="../ink/ink3.xml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source=images&amp;cd=&amp;cad=rja&amp;uact=8&amp;ved=0ahUKEwjzx72fu-DJAhWC7yYKHZ5LDU8QjRwIBw&amp;url=http://www.donnayoung.org/math/c-grids.htm&amp;psig=AFQjCNG5E2icjxsVC0lI9nBYhICKdoXTuA&amp;ust=1450358136428477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customXml" Target="../ink/ink4.xml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7.3: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Intercepts and Standard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donnayoung.org/thumbs/math-img/coordinate-clip-gr.gif">
            <a:hlinkClick r:id="rId2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7611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A9182E-0657-4F0A-AC59-9503C38AF0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919" y="276546"/>
                <a:ext cx="3872369" cy="5486400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Graph each line:</a:t>
                </a:r>
              </a:p>
              <a:p>
                <a:r>
                  <a:rPr lang="en-US" sz="4400" dirty="0"/>
                  <a:t>1.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=5 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2.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𝑦</m:t>
                    </m:r>
                    <m:r>
                      <a:rPr lang="en-US" sz="4400" i="1" smtClean="0">
                        <a:latin typeface="Cambria Math"/>
                      </a:rPr>
                      <m:t>=−2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3.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=0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4.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=−6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5.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𝑦</m:t>
                    </m:r>
                    <m:r>
                      <a:rPr lang="en-US" sz="4400" i="1" smtClean="0">
                        <a:latin typeface="Cambria Math"/>
                      </a:rPr>
                      <m:t>=3</m:t>
                    </m:r>
                  </m:oMath>
                </a14:m>
                <a:endParaRPr lang="en-US" sz="4400" dirty="0"/>
              </a:p>
              <a:p>
                <a:r>
                  <a:rPr lang="en-US" sz="4400" dirty="0"/>
                  <a:t>6. </a:t>
                </a:r>
                <a14:m>
                  <m:oMath xmlns:m="http://schemas.openxmlformats.org/officeDocument/2006/math">
                    <m:r>
                      <a:rPr lang="en-US" sz="4400" i="1" smtClean="0">
                        <a:latin typeface="Cambria Math"/>
                      </a:rPr>
                      <m:t>𝑥</m:t>
                    </m:r>
                    <m:r>
                      <a:rPr lang="en-US" sz="4400" i="1" smtClean="0">
                        <a:latin typeface="Cambria Math"/>
                      </a:rPr>
                      <m:t>=−4</m:t>
                    </m:r>
                  </m:oMath>
                </a14:m>
                <a:endParaRPr lang="en-US" sz="4400" dirty="0"/>
              </a:p>
            </p:txBody>
          </p:sp>
        </mc:Choice>
        <mc:Fallback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21A9182E-0657-4F0A-AC59-9503C38AF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919" y="276546"/>
                <a:ext cx="3872369" cy="5486400"/>
              </a:xfrm>
              <a:prstGeom prst="rect">
                <a:avLst/>
              </a:prstGeom>
              <a:blipFill>
                <a:blip r:embed="rId4"/>
                <a:stretch>
                  <a:fillRect l="-5827" t="-3222" b="-2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67773E7-AAFA-4029-A1C1-7F6616DB3821}"/>
                  </a:ext>
                </a:extLst>
              </p14:cNvPr>
              <p14:cNvContentPartPr/>
              <p14:nvPr/>
            </p14:nvContentPartPr>
            <p14:xfrm>
              <a:off x="3891240" y="86040"/>
              <a:ext cx="7706880" cy="64256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67773E7-AAFA-4029-A1C1-7F6616DB382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81880" y="76680"/>
                <a:ext cx="7725600" cy="644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254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linear equations using intercepts.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</a:rPr>
              <a:t>Students will graph linear equations that graph as horizontal and vertical lines.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𝑰𝒏𝒕𝒆𝒓𝒄𝒆𝒑𝒕𝒔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60434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17AAB89-CB7C-4BC5-B03E-4B56162A5157}"/>
              </a:ext>
            </a:extLst>
          </p:cNvPr>
          <p:cNvSpPr txBox="1">
            <a:spLocks/>
          </p:cNvSpPr>
          <p:nvPr/>
        </p:nvSpPr>
        <p:spPr>
          <a:xfrm>
            <a:off x="336697" y="1036675"/>
            <a:ext cx="11688726" cy="452628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x-Intercept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line is the x-coordinate of the point where the line intercepts the x-axis </a:t>
            </a:r>
          </a:p>
          <a:p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y-intercept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a line is the y-coordinate of the point where the line intercepts the y-axis. </a:t>
            </a:r>
            <a:endParaRPr lang="en-US" sz="4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0799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𝑭𝒊𝒏𝒅𝒊𝒏𝒈</m:t>
                      </m:r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1" u="sng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𝑰𝒏𝒕𝒆𝒓𝒄𝒆𝒑𝒕𝒔</m:t>
                      </m:r>
                    </m:oMath>
                  </m:oMathPara>
                </a14:m>
                <a:endParaRPr lang="en-US" sz="54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63" y="0"/>
                <a:ext cx="2247823" cy="830997"/>
              </a:xfrm>
              <a:prstGeom prst="rect">
                <a:avLst/>
              </a:prstGeom>
              <a:blipFill>
                <a:blip r:embed="rId2"/>
                <a:stretch>
                  <a:fillRect l="-542" r="-188889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4548DB-11BA-4E0F-93D6-41A155EC5558}"/>
              </a:ext>
            </a:extLst>
          </p:cNvPr>
          <p:cNvSpPr txBox="1">
            <a:spLocks/>
          </p:cNvSpPr>
          <p:nvPr/>
        </p:nvSpPr>
        <p:spPr>
          <a:xfrm>
            <a:off x="-1" y="830997"/>
            <a:ext cx="11989437" cy="541031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x-intercept let the y=0 and solve for x.</a:t>
            </a:r>
          </a:p>
          <a:p>
            <a:endParaRPr lang="en-US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y-intercept let the x=0 and solve for y. </a:t>
            </a:r>
          </a:p>
        </p:txBody>
      </p:sp>
    </p:spTree>
    <p:extLst>
      <p:ext uri="{BB962C8B-B14F-4D97-AF65-F5344CB8AC3E}">
        <p14:creationId xmlns:p14="http://schemas.microsoft.com/office/powerpoint/2010/main" val="293096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.1)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44BA926-24A7-4612-8CBC-85F0599A7229}"/>
                  </a:ext>
                </a:extLst>
              </p14:cNvPr>
              <p14:cNvContentPartPr/>
              <p14:nvPr/>
            </p14:nvContentPartPr>
            <p14:xfrm>
              <a:off x="322560" y="606600"/>
              <a:ext cx="11331360" cy="53258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44BA926-24A7-4612-8CBC-85F0599A722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3200" y="597240"/>
                <a:ext cx="11350080" cy="534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9444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.2)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4DD4671-1577-4AA9-B0D5-286C7C1B13C9}"/>
                  </a:ext>
                </a:extLst>
              </p14:cNvPr>
              <p14:cNvContentPartPr/>
              <p14:nvPr/>
            </p14:nvContentPartPr>
            <p14:xfrm>
              <a:off x="532080" y="675360"/>
              <a:ext cx="10845000" cy="53892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4DD4671-1577-4AA9-B0D5-286C7C1B13C9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2720" y="666000"/>
                <a:ext cx="10863720" cy="5407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67776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.3)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=35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017BEB-87ED-4A5A-AFD9-906344D10128}"/>
                  </a:ext>
                </a:extLst>
              </p14:cNvPr>
              <p14:cNvContentPartPr/>
              <p14:nvPr/>
            </p14:nvContentPartPr>
            <p14:xfrm>
              <a:off x="723960" y="517320"/>
              <a:ext cx="11407320" cy="5531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017BEB-87ED-4A5A-AFD9-906344D1012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14600" y="507960"/>
                <a:ext cx="11426040" cy="555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86258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𝐸𝑥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.4) </m:t>
                      </m:r>
                      <m:r>
                        <m:rPr>
                          <m:nor/>
                        </m:rPr>
                        <a:rPr lang="en-US" sz="5400" dirty="0"/>
                        <m:t>Graph</m:t>
                      </m:r>
                      <m:r>
                        <m:rPr>
                          <m:nor/>
                        </m:rPr>
                        <a:rPr lang="en-US" sz="5400" dirty="0"/>
                        <m:t> </m:t>
                      </m:r>
                    </m:oMath>
                  </m:oMathPara>
                </a14:m>
                <a:endParaRPr lang="en-US" sz="5400" i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latin typeface="Cambria Math" panose="02040503050406030204" pitchFamily="18" charset="0"/>
                        </a:rPr>
                        <m:t>=24</m:t>
                      </m:r>
                    </m:oMath>
                  </m:oMathPara>
                </a14:m>
                <a:endParaRPr lang="en-US" sz="5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55" y="0"/>
                <a:ext cx="4538961" cy="16619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 descr="http://www.donnayoung.org/thumbs/math-img/coordinate-clip-gr.gif">
            <a:hlinkClick r:id="rId3"/>
            <a:extLst>
              <a:ext uri="{FF2B5EF4-FFF2-40B4-BE49-F238E27FC236}">
                <a16:creationId xmlns:a16="http://schemas.microsoft.com/office/drawing/2014/main" id="{F7FC9C41-8301-4F2B-9F09-DACCFE0E15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876" y="276546"/>
            <a:ext cx="5980205" cy="5994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F4871EF-86F2-471B-A946-E5922BABF177}"/>
                  </a:ext>
                </a:extLst>
              </p14:cNvPr>
              <p14:cNvContentPartPr/>
              <p14:nvPr/>
            </p14:nvContentPartPr>
            <p14:xfrm>
              <a:off x="201960" y="7200"/>
              <a:ext cx="11507760" cy="6546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F4871EF-86F2-471B-A946-E5922BABF17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92600" y="-2160"/>
                <a:ext cx="11526480" cy="65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5175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BB740-B00D-4DAA-B179-8C229E383834}"/>
              </a:ext>
            </a:extLst>
          </p:cNvPr>
          <p:cNvSpPr txBox="1">
            <a:spLocks/>
          </p:cNvSpPr>
          <p:nvPr/>
        </p:nvSpPr>
        <p:spPr>
          <a:xfrm>
            <a:off x="152399" y="1143000"/>
            <a:ext cx="11830493" cy="487502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you only have one variable the graph is going to be either a horizontal or vertical line.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have “y = ” the graph will be a line parallel    </a:t>
            </a:r>
          </a:p>
          <a:p>
            <a:pPr marL="292608" lvl="1" indent="0">
              <a:buNone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with the x-axis</a:t>
            </a:r>
          </a:p>
          <a:p>
            <a:pPr marL="292608" lvl="1" indent="0">
              <a:buNone/>
            </a:pP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If you have “x = ” the graph will be a line parallel   </a:t>
            </a:r>
          </a:p>
          <a:p>
            <a:pPr marL="292608" lvl="1" indent="0">
              <a:buNone/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with the y-axis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7E8736-C052-4415-9C85-DA4BEAD936CF}"/>
              </a:ext>
            </a:extLst>
          </p:cNvPr>
          <p:cNvSpPr txBox="1"/>
          <p:nvPr/>
        </p:nvSpPr>
        <p:spPr>
          <a:xfrm>
            <a:off x="1080975" y="127710"/>
            <a:ext cx="99733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Horizontal and Vertical Lines</a:t>
            </a:r>
          </a:p>
        </p:txBody>
      </p:sp>
    </p:spTree>
    <p:extLst>
      <p:ext uri="{BB962C8B-B14F-4D97-AF65-F5344CB8AC3E}">
        <p14:creationId xmlns:p14="http://schemas.microsoft.com/office/powerpoint/2010/main" val="26925138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244</Words>
  <Application>Microsoft Office PowerPoint</Application>
  <PresentationFormat>Widescreen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Retrospect</vt:lpstr>
      <vt:lpstr>CHAPTER 7.3:  Intercepts and Standard 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11</cp:revision>
  <dcterms:created xsi:type="dcterms:W3CDTF">2019-12-28T00:10:28Z</dcterms:created>
  <dcterms:modified xsi:type="dcterms:W3CDTF">2019-12-31T01:32:49Z</dcterms:modified>
</cp:coreProperties>
</file>